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15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dou66norilsk.ucoz.ru/_si/0/53355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7632848" cy="417646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87624" y="404664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Использование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здоровьесберегающих технологий в физическом развитии дошкольников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84168" y="3789040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 </a:t>
            </a:r>
            <a:r>
              <a:rPr lang="ru-RU" sz="1300" b="1" dirty="0" smtClean="0">
                <a:latin typeface="Georgia" pitchFamily="18" charset="0"/>
                <a:cs typeface="Times New Roman" panose="02020603050405020304" pitchFamily="18" charset="0"/>
              </a:rPr>
              <a:t>Начало года</a:t>
            </a:r>
            <a:endParaRPr lang="ru-RU" sz="1300" b="1" dirty="0"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76672"/>
            <a:ext cx="5769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  Диагностика физического развития детей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76672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2000" b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Спортивные мероприятия\Спортивная семья 2014\DSC03914.JPG"/>
          <p:cNvPicPr>
            <a:picLocks noChangeAspect="1" noChangeArrowheads="1"/>
          </p:cNvPicPr>
          <p:nvPr/>
        </p:nvPicPr>
        <p:blipFill>
          <a:blip r:embed="rId2" cstate="print"/>
          <a:srcRect l="28737" t="20600" r="12988" b="2401"/>
          <a:stretch>
            <a:fillRect/>
          </a:stretch>
        </p:blipFill>
        <p:spPr bwMode="auto">
          <a:xfrm>
            <a:off x="611560" y="980728"/>
            <a:ext cx="3681573" cy="2736304"/>
          </a:xfrm>
          <a:prstGeom prst="rect">
            <a:avLst/>
          </a:prstGeom>
          <a:noFill/>
        </p:spPr>
      </p:pic>
      <p:pic>
        <p:nvPicPr>
          <p:cNvPr id="4" name="Picture 2" descr="E:\День защитника Отечества\23 февраля 2012 года\100_0178.jpg"/>
          <p:cNvPicPr>
            <a:picLocks noChangeAspect="1" noChangeArrowheads="1"/>
          </p:cNvPicPr>
          <p:nvPr/>
        </p:nvPicPr>
        <p:blipFill>
          <a:blip r:embed="rId3" cstate="print"/>
          <a:srcRect l="17516" r="7180" b="24407"/>
          <a:stretch>
            <a:fillRect/>
          </a:stretch>
        </p:blipFill>
        <p:spPr bwMode="auto">
          <a:xfrm>
            <a:off x="179512" y="3861048"/>
            <a:ext cx="3672408" cy="2764904"/>
          </a:xfrm>
          <a:prstGeom prst="rect">
            <a:avLst/>
          </a:prstGeom>
          <a:noFill/>
        </p:spPr>
      </p:pic>
      <p:pic>
        <p:nvPicPr>
          <p:cNvPr id="3" name="Picture 2" descr="E:\Спортивные мероприятия\Спортивная семья 2014\DSC03910.JPG"/>
          <p:cNvPicPr>
            <a:picLocks noChangeAspect="1" noChangeArrowheads="1"/>
          </p:cNvPicPr>
          <p:nvPr/>
        </p:nvPicPr>
        <p:blipFill>
          <a:blip r:embed="rId4" cstate="print"/>
          <a:srcRect r="31100" b="22000"/>
          <a:stretch>
            <a:fillRect/>
          </a:stretch>
        </p:blipFill>
        <p:spPr bwMode="auto">
          <a:xfrm>
            <a:off x="3923928" y="3861048"/>
            <a:ext cx="4080992" cy="273630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b="25430"/>
          <a:stretch>
            <a:fillRect/>
          </a:stretch>
        </p:blipFill>
        <p:spPr bwMode="auto">
          <a:xfrm>
            <a:off x="4716016" y="908720"/>
            <a:ext cx="3124200" cy="284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\Новая папка\DSC08291.JPG"/>
          <p:cNvPicPr>
            <a:picLocks noChangeAspect="1" noChangeArrowheads="1"/>
          </p:cNvPicPr>
          <p:nvPr/>
        </p:nvPicPr>
        <p:blipFill>
          <a:blip r:embed="rId2" cstate="print"/>
          <a:srcRect l="18808" r="17390"/>
          <a:stretch>
            <a:fillRect/>
          </a:stretch>
        </p:blipFill>
        <p:spPr bwMode="auto">
          <a:xfrm>
            <a:off x="4788024" y="0"/>
            <a:ext cx="3240360" cy="6771785"/>
          </a:xfrm>
          <a:prstGeom prst="rect">
            <a:avLst/>
          </a:prstGeom>
          <a:noFill/>
        </p:spPr>
      </p:pic>
      <p:pic>
        <p:nvPicPr>
          <p:cNvPr id="3" name="Picture 6" descr="http://doska-obyavleniya-saratov.ru/images/2015/08/16/1396/1439747552716499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526" b="10187"/>
          <a:stretch>
            <a:fillRect/>
          </a:stretch>
        </p:blipFill>
        <p:spPr bwMode="auto">
          <a:xfrm flipH="1">
            <a:off x="323528" y="3789040"/>
            <a:ext cx="3240360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12765"/>
          <a:stretch>
            <a:fillRect/>
          </a:stretch>
        </p:blipFill>
        <p:spPr bwMode="auto">
          <a:xfrm>
            <a:off x="179512" y="188640"/>
            <a:ext cx="3816424" cy="3283221"/>
          </a:xfrm>
          <a:prstGeom prst="rect">
            <a:avLst/>
          </a:prstGeom>
          <a:noFill/>
        </p:spPr>
      </p:pic>
      <p:pic>
        <p:nvPicPr>
          <p:cNvPr id="5130" name="Picture 10" descr="Картинки по запросу мальчик на турнике"/>
          <p:cNvPicPr>
            <a:picLocks noChangeAspect="1" noChangeArrowheads="1"/>
          </p:cNvPicPr>
          <p:nvPr/>
        </p:nvPicPr>
        <p:blipFill>
          <a:blip r:embed="rId5" cstate="print"/>
          <a:srcRect l="20011" r="19954" b="4001"/>
          <a:stretch>
            <a:fillRect/>
          </a:stretch>
        </p:blipFill>
        <p:spPr bwMode="auto">
          <a:xfrm>
            <a:off x="3131840" y="2924944"/>
            <a:ext cx="1728192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E:\Спортивные мероприятия\Физзанятие май 2012\DSC00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4440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pedsovet.su/_ld/377/81088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8100392" cy="489654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91680" y="3068960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СПАСИБО  </a:t>
            </a:r>
          </a:p>
          <a:p>
            <a:pPr algn="ctr"/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anose="02020603050405020304" pitchFamily="18" charset="0"/>
              </a:rPr>
              <a:t>ЗА  ВНИМАНИЕ!!!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8615" t="3024"/>
          <a:stretch>
            <a:fillRect/>
          </a:stretch>
        </p:blipFill>
        <p:spPr bwMode="auto">
          <a:xfrm>
            <a:off x="395536" y="1988840"/>
            <a:ext cx="7190606" cy="461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734481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«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Я не боюсь ещё и ещё раз сказать: забота о здоровье – важнейшая работа воспитателя. От жизнерадостности, бодрости детей зависит их духовная жизнь, мировоззрение, умственное развитие»</a:t>
            </a:r>
          </a:p>
          <a:p>
            <a:endParaRPr lang="ru-RU" b="1" i="1" dirty="0" smtClean="0">
              <a:solidFill>
                <a:srgbClr val="220795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E:\Весна лето 2013\100_1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672408" cy="2754306"/>
          </a:xfrm>
          <a:prstGeom prst="rect">
            <a:avLst/>
          </a:prstGeom>
          <a:noFill/>
        </p:spPr>
      </p:pic>
      <p:pic>
        <p:nvPicPr>
          <p:cNvPr id="14338" name="Picture 2" descr="E:\Весна лето 2013\100_1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613016" cy="2709762"/>
          </a:xfrm>
          <a:prstGeom prst="rect">
            <a:avLst/>
          </a:prstGeom>
          <a:noFill/>
        </p:spPr>
      </p:pic>
      <p:pic>
        <p:nvPicPr>
          <p:cNvPr id="14340" name="Picture 4" descr="Картинки по запросу дети на лыжах в доу"/>
          <p:cNvPicPr>
            <a:picLocks noChangeAspect="1" noChangeArrowheads="1"/>
          </p:cNvPicPr>
          <p:nvPr/>
        </p:nvPicPr>
        <p:blipFill>
          <a:blip r:embed="rId4" cstate="print"/>
          <a:srcRect l="7072" t="4715" r="24328" b="9476"/>
          <a:stretch>
            <a:fillRect/>
          </a:stretch>
        </p:blipFill>
        <p:spPr bwMode="auto">
          <a:xfrm>
            <a:off x="3275856" y="1988840"/>
            <a:ext cx="3168352" cy="2972371"/>
          </a:xfrm>
          <a:prstGeom prst="rect">
            <a:avLst/>
          </a:prstGeom>
          <a:noFill/>
        </p:spPr>
      </p:pic>
      <p:pic>
        <p:nvPicPr>
          <p:cNvPr id="14342" name="Picture 6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77072"/>
            <a:ext cx="3367584" cy="2525688"/>
          </a:xfrm>
          <a:prstGeom prst="rect">
            <a:avLst/>
          </a:prstGeom>
          <a:noFill/>
        </p:spPr>
      </p:pic>
      <p:pic>
        <p:nvPicPr>
          <p:cNvPr id="14344" name="Picture 8" descr="Картинки по запросу дети закаляются в до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88640"/>
            <a:ext cx="3039296" cy="1872207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Картинки по запросу ребенок лежит на дива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3635896" cy="2539068"/>
          </a:xfrm>
          <a:prstGeom prst="rect">
            <a:avLst/>
          </a:prstGeom>
          <a:noFill/>
        </p:spPr>
      </p:pic>
      <p:pic>
        <p:nvPicPr>
          <p:cNvPr id="13314" name="Picture 2" descr="reinforcer01"/>
          <p:cNvPicPr>
            <a:picLocks noChangeAspect="1" noChangeArrowheads="1"/>
          </p:cNvPicPr>
          <p:nvPr/>
        </p:nvPicPr>
        <p:blipFill>
          <a:blip r:embed="rId3" cstate="print"/>
          <a:srcRect l="12096" r="13817"/>
          <a:stretch>
            <a:fillRect/>
          </a:stretch>
        </p:blipFill>
        <p:spPr bwMode="auto">
          <a:xfrm>
            <a:off x="251520" y="188640"/>
            <a:ext cx="3456384" cy="2498602"/>
          </a:xfrm>
          <a:prstGeom prst="rect">
            <a:avLst/>
          </a:prstGeom>
          <a:noFill/>
        </p:spPr>
      </p:pic>
      <p:pic>
        <p:nvPicPr>
          <p:cNvPr id="13318" name="Picture 6" descr="Картинки по запросу избыточный вес у детей"/>
          <p:cNvPicPr>
            <a:picLocks noChangeAspect="1" noChangeArrowheads="1"/>
          </p:cNvPicPr>
          <p:nvPr/>
        </p:nvPicPr>
        <p:blipFill>
          <a:blip r:embed="rId4" cstate="print"/>
          <a:srcRect r="23188"/>
          <a:stretch>
            <a:fillRect/>
          </a:stretch>
        </p:blipFill>
        <p:spPr bwMode="auto">
          <a:xfrm>
            <a:off x="4644008" y="3861048"/>
            <a:ext cx="3240360" cy="2736304"/>
          </a:xfrm>
          <a:prstGeom prst="rect">
            <a:avLst/>
          </a:prstGeom>
          <a:noFill/>
        </p:spPr>
      </p:pic>
      <p:pic>
        <p:nvPicPr>
          <p:cNvPr id="13316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88640"/>
            <a:ext cx="3600400" cy="2682248"/>
          </a:xfrm>
          <a:prstGeom prst="rect">
            <a:avLst/>
          </a:prstGeom>
          <a:noFill/>
        </p:spPr>
      </p:pic>
      <p:pic>
        <p:nvPicPr>
          <p:cNvPr id="2" name="Picture 2" descr="Картинки по запросу физкультура в доу"/>
          <p:cNvPicPr>
            <a:picLocks noChangeAspect="1" noChangeArrowheads="1"/>
          </p:cNvPicPr>
          <p:nvPr/>
        </p:nvPicPr>
        <p:blipFill>
          <a:blip r:embed="rId6" cstate="print"/>
          <a:srcRect l="10563" t="12937" r="10752" b="13564"/>
          <a:stretch>
            <a:fillRect/>
          </a:stretch>
        </p:blipFill>
        <p:spPr bwMode="auto">
          <a:xfrm>
            <a:off x="2267744" y="2636912"/>
            <a:ext cx="3456384" cy="15871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2636912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– 30</a:t>
            </a:r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% детей</a:t>
            </a:r>
          </a:p>
          <a:p>
            <a:pPr lvl="0"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ИМЕЮТ ОТКЛОНЕНИЯ В СОСТОЯНИИ ЗДОРОВЬЯ</a:t>
            </a:r>
            <a:endParaRPr lang="ru-RU" b="1" i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E:\Спортивные мероприятия\Спортивный праздник 2012\DSC00454.JPG"/>
          <p:cNvPicPr>
            <a:picLocks noChangeAspect="1" noChangeArrowheads="1"/>
          </p:cNvPicPr>
          <p:nvPr/>
        </p:nvPicPr>
        <p:blipFill>
          <a:blip r:embed="rId2" cstate="print"/>
          <a:srcRect l="40681" b="7764"/>
          <a:stretch>
            <a:fillRect/>
          </a:stretch>
        </p:blipFill>
        <p:spPr bwMode="auto">
          <a:xfrm>
            <a:off x="395536" y="188640"/>
            <a:ext cx="3096344" cy="3384376"/>
          </a:xfrm>
          <a:prstGeom prst="rect">
            <a:avLst/>
          </a:prstGeom>
          <a:noFill/>
        </p:spPr>
      </p:pic>
      <p:pic>
        <p:nvPicPr>
          <p:cNvPr id="12290" name="Picture 2" descr="E:\Спортивные мероприятия\Мини олимпиада 2009\IMG_1225.jpg"/>
          <p:cNvPicPr>
            <a:picLocks noChangeAspect="1" noChangeArrowheads="1"/>
          </p:cNvPicPr>
          <p:nvPr/>
        </p:nvPicPr>
        <p:blipFill>
          <a:blip r:embed="rId3" cstate="print"/>
          <a:srcRect l="27029" r="3332"/>
          <a:stretch>
            <a:fillRect/>
          </a:stretch>
        </p:blipFill>
        <p:spPr bwMode="auto">
          <a:xfrm>
            <a:off x="4427984" y="188640"/>
            <a:ext cx="3677349" cy="3960440"/>
          </a:xfrm>
          <a:prstGeom prst="rect">
            <a:avLst/>
          </a:prstGeom>
          <a:noFill/>
        </p:spPr>
      </p:pic>
      <p:pic>
        <p:nvPicPr>
          <p:cNvPr id="12292" name="Picture 4" descr="Картинки по запросу куб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05064"/>
            <a:ext cx="2025225" cy="2592288"/>
          </a:xfrm>
          <a:prstGeom prst="rect">
            <a:avLst/>
          </a:prstGeom>
          <a:noFill/>
        </p:spPr>
      </p:pic>
      <p:pic>
        <p:nvPicPr>
          <p:cNvPr id="12293" name="Picture 5" descr="E:\Спортивные мероприятия\Открытие олимпиады 2014\100_1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717032"/>
            <a:ext cx="3973056" cy="297979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родители с детьми рисун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5976664" cy="136815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мер, систематически направленных на сохранение физического, психического здоровья ребёнка на всех этапах его обучения и развития с учётом индивидуальных особенностей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348881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ЗТ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сохранение и укрепление физического и психического здоровья детей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212976"/>
            <a:ext cx="748883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endParaRPr lang="ru-RU" sz="1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дошкольнику возможности сохранения здоровья;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заболеваемости воспитанников;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работоспособности на занятиях;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спортивно – оздоровительной работы;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знаний, умений и навыков по здоровому образу жизни.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6328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Медико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 – профилактические технологии:</a:t>
            </a:r>
          </a:p>
          <a:p>
            <a:pPr algn="ctr"/>
            <a:endParaRPr lang="ru-RU" sz="1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Сохранение и приумножение здоровья детей под руководством медицинского персонала детского сада в соответствии с медицинскими нормами и требованиями и с использованием медицинских средств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467544" y="980728"/>
            <a:ext cx="216024" cy="7200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Картинки по запросу медсестра   в доу"/>
          <p:cNvPicPr>
            <a:picLocks noChangeAspect="1" noChangeArrowheads="1"/>
          </p:cNvPicPr>
          <p:nvPr/>
        </p:nvPicPr>
        <p:blipFill>
          <a:blip r:embed="rId2" cstate="print"/>
          <a:srcRect r="18265"/>
          <a:stretch>
            <a:fillRect/>
          </a:stretch>
        </p:blipFill>
        <p:spPr bwMode="auto">
          <a:xfrm>
            <a:off x="3707904" y="1844824"/>
            <a:ext cx="4080650" cy="2808312"/>
          </a:xfrm>
          <a:prstGeom prst="rect">
            <a:avLst/>
          </a:prstGeom>
          <a:noFill/>
        </p:spPr>
      </p:pic>
      <p:pic>
        <p:nvPicPr>
          <p:cNvPr id="10248" name="Picture 8" descr="http://ds26.detkin-club.ru/editor/2070/images/74da75df2c0393cb924e00bf4d60e6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2952327" cy="3559628"/>
          </a:xfrm>
          <a:prstGeom prst="rect">
            <a:avLst/>
          </a:prstGeom>
          <a:noFill/>
        </p:spPr>
      </p:pic>
      <p:pic>
        <p:nvPicPr>
          <p:cNvPr id="10" name="Picture 2" descr="http://i0.wp.com/gubdaily.ru/wp-content/uploads/2014/07/Vk7GdONZGu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349212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madou209.nethouse.ru/static/img/0000/0004/6747/46747956.iztxy3pja6.W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1763688" cy="20177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 – оздоровительные технологии:</a:t>
            </a:r>
          </a:p>
          <a:p>
            <a:pPr algn="ctr"/>
            <a:endParaRPr lang="ru-RU" sz="1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и укрепление здоровья ребёнка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971600" y="980728"/>
            <a:ext cx="216024" cy="457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ФОТО\Новая папка\DSC08266.JPG"/>
          <p:cNvPicPr>
            <a:picLocks noChangeAspect="1" noChangeArrowheads="1"/>
          </p:cNvPicPr>
          <p:nvPr/>
        </p:nvPicPr>
        <p:blipFill>
          <a:blip r:embed="rId3" cstate="print"/>
          <a:srcRect l="20226" t="26606" r="11719"/>
          <a:stretch>
            <a:fillRect/>
          </a:stretch>
        </p:blipFill>
        <p:spPr bwMode="auto">
          <a:xfrm>
            <a:off x="2411760" y="3789040"/>
            <a:ext cx="1902935" cy="2736304"/>
          </a:xfrm>
          <a:prstGeom prst="rect">
            <a:avLst/>
          </a:prstGeom>
          <a:noFill/>
        </p:spPr>
      </p:pic>
      <p:pic>
        <p:nvPicPr>
          <p:cNvPr id="1029" name="Picture 5" descr="D:\ФОТО\Новая папка\DSC08293.JPG"/>
          <p:cNvPicPr>
            <a:picLocks noChangeAspect="1" noChangeArrowheads="1"/>
          </p:cNvPicPr>
          <p:nvPr/>
        </p:nvPicPr>
        <p:blipFill>
          <a:blip r:embed="rId4" cstate="print"/>
          <a:srcRect l="20226" t="6403" r="23062"/>
          <a:stretch>
            <a:fillRect/>
          </a:stretch>
        </p:blipFill>
        <p:spPr bwMode="auto">
          <a:xfrm>
            <a:off x="395536" y="2996952"/>
            <a:ext cx="1656184" cy="3558219"/>
          </a:xfrm>
          <a:prstGeom prst="rect">
            <a:avLst/>
          </a:prstGeom>
          <a:noFill/>
        </p:spPr>
      </p:pic>
      <p:pic>
        <p:nvPicPr>
          <p:cNvPr id="1028" name="Picture 4" descr="D:\ФОТО\Новая папка\DSC08269.JPG"/>
          <p:cNvPicPr>
            <a:picLocks noChangeAspect="1" noChangeArrowheads="1"/>
          </p:cNvPicPr>
          <p:nvPr/>
        </p:nvPicPr>
        <p:blipFill>
          <a:blip r:embed="rId5" cstate="print"/>
          <a:srcRect t="20226" b="15973"/>
          <a:stretch>
            <a:fillRect/>
          </a:stretch>
        </p:blipFill>
        <p:spPr bwMode="auto">
          <a:xfrm>
            <a:off x="2483768" y="1196752"/>
            <a:ext cx="5417428" cy="2592288"/>
          </a:xfrm>
          <a:prstGeom prst="rect">
            <a:avLst/>
          </a:prstGeom>
          <a:noFill/>
        </p:spPr>
      </p:pic>
      <p:pic>
        <p:nvPicPr>
          <p:cNvPr id="1030" name="Picture 6" descr="D:\ФОТО\Новая папка\DSC08272.JPG"/>
          <p:cNvPicPr>
            <a:picLocks noChangeAspect="1" noChangeArrowheads="1"/>
          </p:cNvPicPr>
          <p:nvPr/>
        </p:nvPicPr>
        <p:blipFill>
          <a:blip r:embed="rId6" cstate="print"/>
          <a:srcRect l="4276" t="11719" r="17036"/>
          <a:stretch>
            <a:fillRect/>
          </a:stretch>
        </p:blipFill>
        <p:spPr bwMode="auto">
          <a:xfrm>
            <a:off x="4355976" y="3429000"/>
            <a:ext cx="3672408" cy="3090072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Картинки по запросу работа психолога в доу"/>
          <p:cNvPicPr>
            <a:picLocks noChangeAspect="1" noChangeArrowheads="1"/>
          </p:cNvPicPr>
          <p:nvPr/>
        </p:nvPicPr>
        <p:blipFill>
          <a:blip r:embed="rId2" cstate="print"/>
          <a:srcRect t="24242"/>
          <a:stretch>
            <a:fillRect/>
          </a:stretch>
        </p:blipFill>
        <p:spPr bwMode="auto">
          <a:xfrm>
            <a:off x="4139952" y="4797152"/>
            <a:ext cx="3168352" cy="1800200"/>
          </a:xfrm>
          <a:prstGeom prst="rect">
            <a:avLst/>
          </a:prstGeom>
          <a:noFill/>
        </p:spPr>
      </p:pic>
      <p:pic>
        <p:nvPicPr>
          <p:cNvPr id="8194" name="Picture 2" descr="Картинки по запросу работа психолога в до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779912" cy="244827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Технологии обеспечения социально – психологического благополучия ребёнка</a:t>
            </a:r>
            <a:endParaRPr lang="ru-RU" sz="2000" b="1" dirty="0">
              <a:solidFill>
                <a:srgbClr val="FF0000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ФОТО\Новая папка\DSC08298.JPG"/>
          <p:cNvPicPr>
            <a:picLocks noChangeAspect="1" noChangeArrowheads="1"/>
          </p:cNvPicPr>
          <p:nvPr/>
        </p:nvPicPr>
        <p:blipFill>
          <a:blip r:embed="rId4" cstate="print"/>
          <a:srcRect l="6403" t="377"/>
          <a:stretch>
            <a:fillRect/>
          </a:stretch>
        </p:blipFill>
        <p:spPr bwMode="auto">
          <a:xfrm>
            <a:off x="3563888" y="1268760"/>
            <a:ext cx="4239565" cy="3384376"/>
          </a:xfrm>
          <a:prstGeom prst="rect">
            <a:avLst/>
          </a:prstGeom>
          <a:noFill/>
        </p:spPr>
      </p:pic>
      <p:pic>
        <p:nvPicPr>
          <p:cNvPr id="8196" name="Picture 4" descr="Картинки по запросу дети у психолога в до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3465045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659</TotalTime>
  <Words>188</Words>
  <Application>Microsoft Office PowerPoint</Application>
  <PresentationFormat>Экран (4:3)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Изящная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userrub</dc:creator>
  <cp:lastModifiedBy>userrub</cp:lastModifiedBy>
  <cp:revision>70</cp:revision>
  <dcterms:created xsi:type="dcterms:W3CDTF">2017-01-29T16:13:53Z</dcterms:created>
  <dcterms:modified xsi:type="dcterms:W3CDTF">2017-01-19T05:32:33Z</dcterms:modified>
</cp:coreProperties>
</file>