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2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Rectangle 1"/>
          <p:cNvSpPr>
            <a:spLocks noChangeArrowheads="1"/>
          </p:cNvSpPr>
          <p:nvPr/>
        </p:nvSpPr>
        <p:spPr bwMode="auto">
          <a:xfrm>
            <a:off x="467544" y="1916832"/>
            <a:ext cx="828092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4800" b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ндивидуальный</a:t>
            </a:r>
            <a:r>
              <a:rPr kumimoji="0" lang="ru-RU" sz="4800" b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подход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обучении и воспитании детей с ОВЗ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дошкольного возраста.</a:t>
            </a:r>
            <a:endParaRPr kumimoji="0" lang="ru-RU" sz="4800" b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https://im0-tub-ru.yandex.net/i?id=38598a4eb1eb552c0bc6ebe07a2b080a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8072494" cy="5952071"/>
          </a:xfrm>
          <a:prstGeom prst="rect">
            <a:avLst/>
          </a:prstGeom>
          <a:noFill/>
        </p:spPr>
      </p:pic>
      <p:sp>
        <p:nvSpPr>
          <p:cNvPr id="181249" name="Rectangle 1"/>
          <p:cNvSpPr>
            <a:spLocks noChangeArrowheads="1"/>
          </p:cNvSpPr>
          <p:nvPr/>
        </p:nvSpPr>
        <p:spPr bwMode="auto">
          <a:xfrm>
            <a:off x="2857488" y="3571876"/>
            <a:ext cx="4929222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Индивидуальный подход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– важный психолого-педагогический принцип, учитывающий индивидуальные особенности каждого ребёнка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AutoShape 2" descr="https://uolbt.yanao.ru/images/2016/02/12/rom/log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8" name="AutoShape 4" descr="https://uolbt.yanao.ru/images/2016/02/12/rom/log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0" name="AutoShape 6" descr="https://uolbt.yanao.ru/images/2016/02/12/rom/log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412776"/>
            <a:ext cx="756084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Индивидуальный подход в обучении </a:t>
            </a:r>
            <a:r>
              <a:rPr lang="ru-RU" sz="2800" i="1" dirty="0" smtClean="0"/>
              <a:t>– </a:t>
            </a:r>
          </a:p>
          <a:p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педагогический   принцип,   согласно  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которомув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 учебно-воспитательной работе с коллективом детей достигается педагогическое воздействие на каждого ребенка, основанное на знании его личности и условий жизни. </a:t>
            </a:r>
          </a:p>
          <a:p>
            <a:endParaRPr lang="ru-RU" dirty="0"/>
          </a:p>
        </p:txBody>
      </p:sp>
      <p:pic>
        <p:nvPicPr>
          <p:cNvPr id="5124" name="Picture 4" descr="http://zqmrcxs04.ukit.me/uploads/s/b/w/z/bwzzjut54i01/img/full_bdYq2w4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4071942"/>
            <a:ext cx="2857520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1011796"/>
            <a:ext cx="8136904" cy="523220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Индивидуальный подход в обучении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Первичный сбор информации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информация о биологических факторах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развития индивидуальности ребенка(сведения о перенесенных заболеваниях, противопоказаниях, общем развитие ребенка)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Методы: анализ сведений из медицинских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справок (</a:t>
            </a:r>
            <a:r>
              <a:rPr kumimoji="0" lang="ru-RU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н-р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постановка на учет к невропатологу, болезненность, застенчивость ребенка –указывают на необходимость индивидуального подхода с особым темпом работы); педагогическое наблюдение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информация о социальных факторах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влияющих на личностное развитие ребенка (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социальный статус семьи, положение ребенка в семье).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Методы: анкетирование родителей, беседа на организационном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собрании, консультации после занятий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420888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Проведение диагностики уровня развития познавательных процессов, развития различных навыков.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Наблюдение за детьми в ходе непосредственной работы на занятиях и свободной деятельности.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124744"/>
            <a:ext cx="64807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Индивидуальный подход в обучении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Вторичный  сбор информации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29309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Приемы работы: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i="1" dirty="0" smtClean="0">
              <a:solidFill>
                <a:srgbClr val="00B05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Моделирование ситуаций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продуктов деятельности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Наблюдение за ребенком в свободной деятельности, в игре</a:t>
            </a:r>
          </a:p>
        </p:txBody>
      </p:sp>
      <p:pic>
        <p:nvPicPr>
          <p:cNvPr id="3074" name="Picture 2" descr="http://i.siteapi.org/Uni0ZGegoxSSjOrzZkzgFxgcOXI=/fit-in/1024x768/center/top/b5a592153f8424c.ru.s.siteapi.org/img/f5b01fa17a31295807ec0a77a7091cf3462a3c6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3714752"/>
            <a:ext cx="3143272" cy="2830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268761"/>
            <a:ext cx="813690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Индивидуальный подход в обучении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i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 и методы учета индивидуальных особенностей в образовательном процессе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i="1" dirty="0" smtClean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CC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Учет возрастных особенностей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Через включение детей в игровую форму работы с использованием дидактических игр,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технологий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CC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Учет творческого потенциала ребенка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Поощрение участия в различных мероприятиях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CC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Учет особенностей эмоциональной сферы ребенка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тревожных детей снижение значимости ситуации оценки, вторичное проговаривание инструкции, индивидуальный темп работы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83568" y="1628800"/>
            <a:ext cx="770485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ифференцированный подход и учет индивидуальных особенностей являются условием  максимально возможной корректировки нарушений  в развитии ребенка и адаптации его в окружающем мире.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s://im0-tub-ru.yandex.net/i?id=42bee3861fce1afd60e8744b0f8ab478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929066"/>
            <a:ext cx="4572000" cy="2657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2033</TotalTime>
  <Words>231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userrub</dc:creator>
  <cp:lastModifiedBy>pk</cp:lastModifiedBy>
  <cp:revision>13</cp:revision>
  <dcterms:created xsi:type="dcterms:W3CDTF">2018-10-11T00:44:56Z</dcterms:created>
  <dcterms:modified xsi:type="dcterms:W3CDTF">2018-10-05T06:17:55Z</dcterms:modified>
</cp:coreProperties>
</file>