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7"/>
  </p:handoutMasterIdLst>
  <p:sldIdLst>
    <p:sldId id="256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2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12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97" y="2463909"/>
            <a:ext cx="3466613" cy="3980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Корней Иванович </a:t>
            </a:r>
            <a:br>
              <a:rPr lang="ru-RU" sz="54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Чуковский</a:t>
            </a:r>
            <a:endParaRPr lang="ru-RU" sz="5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5145" y="3634736"/>
            <a:ext cx="5181492" cy="31334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897585">
            <a:off x="10020106" y="1222917"/>
            <a:ext cx="1689184" cy="21560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33625">
            <a:off x="8610870" y="352175"/>
            <a:ext cx="1264709" cy="16884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656087">
            <a:off x="687410" y="319619"/>
            <a:ext cx="1223431" cy="18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76" y="500689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72" y="317846"/>
            <a:ext cx="389164" cy="4075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993" y="521631"/>
            <a:ext cx="83601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Конкурс «Телеграммы</a:t>
            </a:r>
            <a:r>
              <a:rPr lang="ru-RU" sz="4000" b="1" i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4000" b="1" i="1" dirty="0" smtClean="0"/>
              <a:t> «Когда </a:t>
            </a:r>
            <a:r>
              <a:rPr lang="ru-RU" sz="4000" b="1" i="1" dirty="0"/>
              <a:t>же ты снова пришлешь Дюжину новых и сладких калош» «Мы живем на Занзибаре, </a:t>
            </a:r>
            <a:r>
              <a:rPr lang="ru-RU" sz="4000" b="1" i="1" dirty="0" smtClean="0"/>
              <a:t>….»</a:t>
            </a:r>
          </a:p>
          <a:p>
            <a:r>
              <a:rPr lang="ru-RU" sz="4000" b="1" i="1" dirty="0" smtClean="0"/>
              <a:t> </a:t>
            </a:r>
            <a:r>
              <a:rPr lang="ru-RU" sz="4000" b="1" i="1" dirty="0"/>
              <a:t>«Да здравствует мыло душистое,…» </a:t>
            </a:r>
            <a:endParaRPr lang="ru-RU" sz="4000" b="1" i="1" dirty="0" smtClean="0"/>
          </a:p>
          <a:p>
            <a:r>
              <a:rPr lang="ru-RU" sz="4000" b="1" i="1" dirty="0" smtClean="0"/>
              <a:t>«</a:t>
            </a:r>
            <a:r>
              <a:rPr lang="ru-RU" sz="4000" b="1" i="1" dirty="0"/>
              <a:t>Вдруг откуда-то летит маленький комарик,…»</a:t>
            </a:r>
          </a:p>
        </p:txBody>
      </p:sp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42" y="1395218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31" y="5523297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90" y="623080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60" y="1453299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584" y="1028627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65" y="5020666"/>
            <a:ext cx="706892" cy="7068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7345" y="623080"/>
            <a:ext cx="85759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</a:rPr>
              <a:t>Расшифруй имена сказочных </a:t>
            </a:r>
            <a:r>
              <a:rPr lang="ru-RU" sz="6000" b="1" i="1" dirty="0" smtClean="0">
                <a:solidFill>
                  <a:srgbClr val="FF0000"/>
                </a:solidFill>
              </a:rPr>
              <a:t>героев</a:t>
            </a:r>
          </a:p>
          <a:p>
            <a:pPr algn="ctr"/>
            <a:r>
              <a:rPr lang="ru-RU" sz="6000" b="1" i="1" dirty="0" smtClean="0">
                <a:solidFill>
                  <a:srgbClr val="383838"/>
                </a:solidFill>
              </a:rPr>
              <a:t>1</a:t>
            </a:r>
            <a:r>
              <a:rPr lang="ru-RU" sz="6000" b="1" i="1" dirty="0">
                <a:solidFill>
                  <a:srgbClr val="383838"/>
                </a:solidFill>
              </a:rPr>
              <a:t>. БО</a:t>
            </a:r>
            <a:r>
              <a:rPr lang="ru-RU" sz="6000" b="1" i="1" dirty="0" smtClean="0">
                <a:solidFill>
                  <a:srgbClr val="383838"/>
                </a:solidFill>
              </a:rPr>
              <a:t>АЙЛИТ</a:t>
            </a:r>
          </a:p>
          <a:p>
            <a:pPr algn="ctr"/>
            <a:r>
              <a:rPr lang="ru-RU" sz="6000" b="1" i="1" dirty="0" smtClean="0">
                <a:solidFill>
                  <a:srgbClr val="383838"/>
                </a:solidFill>
              </a:rPr>
              <a:t>2</a:t>
            </a:r>
            <a:r>
              <a:rPr lang="ru-RU" sz="6000" b="1" i="1" dirty="0">
                <a:solidFill>
                  <a:srgbClr val="383838"/>
                </a:solidFill>
              </a:rPr>
              <a:t>. ДО</a:t>
            </a:r>
            <a:r>
              <a:rPr lang="ru-RU" sz="6000" b="1" i="1" dirty="0" smtClean="0">
                <a:solidFill>
                  <a:srgbClr val="383838"/>
                </a:solidFill>
              </a:rPr>
              <a:t>МОЙДЫР</a:t>
            </a:r>
          </a:p>
          <a:p>
            <a:pPr algn="ctr"/>
            <a:r>
              <a:rPr lang="ru-RU" sz="6000" b="1" i="1" dirty="0" smtClean="0">
                <a:solidFill>
                  <a:srgbClr val="383838"/>
                </a:solidFill>
              </a:rPr>
              <a:t>3</a:t>
            </a:r>
            <a:r>
              <a:rPr lang="ru-RU" sz="6000" b="1" i="1" dirty="0">
                <a:solidFill>
                  <a:srgbClr val="383838"/>
                </a:solidFill>
              </a:rPr>
              <a:t>. ХА</a:t>
            </a:r>
            <a:r>
              <a:rPr lang="ru-RU" sz="6000" b="1" i="1" dirty="0" smtClean="0">
                <a:solidFill>
                  <a:srgbClr val="383838"/>
                </a:solidFill>
              </a:rPr>
              <a:t>МУ ЦО</a:t>
            </a:r>
            <a:r>
              <a:rPr lang="ru-RU" sz="6000" b="1" i="1" dirty="0">
                <a:solidFill>
                  <a:srgbClr val="383838"/>
                </a:solidFill>
              </a:rPr>
              <a:t>ТУ</a:t>
            </a:r>
            <a:r>
              <a:rPr lang="ru-RU" sz="6000" b="1" i="1" dirty="0" smtClean="0">
                <a:solidFill>
                  <a:srgbClr val="383838"/>
                </a:solidFill>
              </a:rPr>
              <a:t>КОХА</a:t>
            </a:r>
          </a:p>
          <a:p>
            <a:pPr algn="ctr"/>
            <a:r>
              <a:rPr lang="ru-RU" sz="6000" b="1" i="1" dirty="0" smtClean="0">
                <a:solidFill>
                  <a:srgbClr val="383838"/>
                </a:solidFill>
              </a:rPr>
              <a:t>4</a:t>
            </a:r>
            <a:r>
              <a:rPr lang="ru-RU" sz="6000" b="1" i="1" dirty="0">
                <a:solidFill>
                  <a:srgbClr val="383838"/>
                </a:solidFill>
              </a:rPr>
              <a:t>. </a:t>
            </a:r>
            <a:r>
              <a:rPr lang="ru-RU" sz="6000" b="1" i="1" dirty="0" smtClean="0">
                <a:solidFill>
                  <a:srgbClr val="383838"/>
                </a:solidFill>
              </a:rPr>
              <a:t>МОЛЕЙБАР</a:t>
            </a:r>
            <a:endParaRPr lang="ru-RU" sz="6000" b="1" i="1" dirty="0"/>
          </a:p>
        </p:txBody>
      </p:sp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13664" y="539880"/>
            <a:ext cx="8584426" cy="282613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+mn-lt"/>
              </a:rPr>
              <a:t>Молодец!</a:t>
            </a:r>
            <a:endParaRPr lang="ru-RU" sz="80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18011">
            <a:off x="7542273" y="2301807"/>
            <a:ext cx="3934293" cy="4129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/>
          <a:srcRect l="35205" t="880" b="-1"/>
          <a:stretch/>
        </p:blipFill>
        <p:spPr>
          <a:xfrm rot="20196113">
            <a:off x="558582" y="2360584"/>
            <a:ext cx="4046208" cy="38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68296"/>
            <a:ext cx="9787136" cy="44897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61243" y="304934"/>
            <a:ext cx="8709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Хорошие </a:t>
            </a:r>
            <a:r>
              <a:rPr lang="ru-RU" sz="3600" b="1" i="1" dirty="0">
                <a:solidFill>
                  <a:srgbClr val="FF0000"/>
                </a:solidFill>
              </a:rPr>
              <a:t>книжки писал дед Корней, Воспитывал взрослых он и детей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Будут и внуки наши</a:t>
            </a:r>
            <a:r>
              <a:rPr lang="ru-RU" sz="3600" b="1" i="1" dirty="0" smtClean="0">
                <a:solidFill>
                  <a:srgbClr val="FF0000"/>
                </a:solidFill>
              </a:rPr>
              <a:t>, </a:t>
            </a:r>
            <a:r>
              <a:rPr lang="ru-RU" sz="3600" b="1" i="1" dirty="0">
                <a:solidFill>
                  <a:srgbClr val="FF0000"/>
                </a:solidFill>
              </a:rPr>
              <a:t>и дети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Сказки </a:t>
            </a:r>
            <a:r>
              <a:rPr lang="ru-RU" sz="3600" b="1" i="1" dirty="0">
                <a:solidFill>
                  <a:srgbClr val="FF0000"/>
                </a:solidFill>
              </a:rPr>
              <a:t>читать веселые эти!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73767">
            <a:off x="311448" y="2695109"/>
            <a:ext cx="3193547" cy="3706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24249">
            <a:off x="8854800" y="2587772"/>
            <a:ext cx="2939087" cy="37069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/>
          <a:srcRect l="4700" t="29212" r="6782" b="28793"/>
          <a:stretch/>
        </p:blipFill>
        <p:spPr>
          <a:xfrm>
            <a:off x="4054147" y="3126836"/>
            <a:ext cx="4323965" cy="26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502" y="5408900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" y="5505706"/>
            <a:ext cx="927092" cy="862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8874" y="616641"/>
            <a:ext cx="102716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Недалеко </a:t>
            </a:r>
            <a:r>
              <a:rPr lang="ru-RU" sz="3600" b="1" i="1" dirty="0">
                <a:solidFill>
                  <a:srgbClr val="002060"/>
                </a:solidFill>
              </a:rPr>
              <a:t>от Москвы, в посёлке Переделкино, в небольшом доме много лет жил высокий седой человек, которого знали все дети страны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Это </a:t>
            </a:r>
            <a:r>
              <a:rPr lang="ru-RU" sz="3600" b="1" i="1" dirty="0">
                <a:solidFill>
                  <a:srgbClr val="002060"/>
                </a:solidFill>
              </a:rPr>
              <a:t>он придумал множество сказочных героев</a:t>
            </a:r>
            <a:r>
              <a:rPr lang="ru-RU" sz="3600" b="1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Муху-Цокотуху, Бармалея, Мойдодыра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053" y="616641"/>
            <a:ext cx="7817113" cy="31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890033" y="4099064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57745" y="810319"/>
            <a:ext cx="104575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Корней Иванович Чуковский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ТЕЛЕФОН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(</a:t>
            </a:r>
            <a:r>
              <a:rPr lang="ru-RU" sz="3200" b="1" i="1" dirty="0">
                <a:solidFill>
                  <a:srgbClr val="002060"/>
                </a:solidFill>
              </a:rPr>
              <a:t>год написания 1926)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2254" y="2761729"/>
            <a:ext cx="7716982" cy="36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6511" y="645660"/>
            <a:ext cx="82224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Корней Иванович Чуковский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Мойдодыр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i="1" dirty="0" smtClean="0"/>
              <a:t> </a:t>
            </a:r>
            <a:r>
              <a:rPr lang="ru-RU" sz="3600" b="1" i="1" dirty="0"/>
              <a:t>(</a:t>
            </a:r>
            <a:r>
              <a:rPr lang="ru-RU" sz="2800" b="1" i="1" dirty="0"/>
              <a:t>год написания 1923)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828" y="2455842"/>
            <a:ext cx="8222479" cy="42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94924" y="429250"/>
            <a:ext cx="9007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Корней Иванович </a:t>
            </a:r>
            <a:r>
              <a:rPr lang="ru-RU" sz="4000" b="1" i="1" dirty="0" smtClean="0">
                <a:solidFill>
                  <a:srgbClr val="FF0000"/>
                </a:solidFill>
              </a:rPr>
              <a:t>Чуковский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Муха-Цокотуха </a:t>
            </a:r>
            <a:r>
              <a:rPr lang="ru-RU" sz="4000" b="1" i="1" dirty="0" smtClean="0">
                <a:solidFill>
                  <a:srgbClr val="C00000"/>
                </a:solidFill>
              </a:rPr>
              <a:t>(</a:t>
            </a:r>
            <a:r>
              <a:rPr lang="ru-RU" sz="4000" b="1" i="1" dirty="0">
                <a:solidFill>
                  <a:srgbClr val="C00000"/>
                </a:solidFill>
              </a:rPr>
              <a:t>Мухина свадьба)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i="1" dirty="0" smtClean="0"/>
              <a:t>Год </a:t>
            </a:r>
            <a:r>
              <a:rPr lang="ru-RU" sz="3200" b="1" i="1" dirty="0"/>
              <a:t>написания 1924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742" y="2441147"/>
            <a:ext cx="8454422" cy="3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75" y="4694214"/>
            <a:ext cx="733758" cy="7488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1012" y="518144"/>
            <a:ext cx="88668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Корней Иванович </a:t>
            </a:r>
            <a:r>
              <a:rPr lang="ru-RU" sz="4000" b="1" i="1" dirty="0" smtClean="0">
                <a:solidFill>
                  <a:srgbClr val="FF0000"/>
                </a:solidFill>
              </a:rPr>
              <a:t>Чуковский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Айболит (Приключение Айболита) </a:t>
            </a:r>
            <a:r>
              <a:rPr lang="ru-RU" sz="3200" b="1" i="1" dirty="0"/>
              <a:t>год написания 1929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5657" y="2544289"/>
            <a:ext cx="8597605" cy="37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8130" y="51596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Физкультминутка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00B050"/>
                </a:solidFill>
              </a:rPr>
              <a:t>Айболит </a:t>
            </a:r>
            <a:r>
              <a:rPr lang="ru-RU" sz="3600" b="1" i="1" dirty="0">
                <a:solidFill>
                  <a:srgbClr val="00B050"/>
                </a:solidFill>
              </a:rPr>
              <a:t>наш потянулся Раз нагнулся, два нагнулся, Руки в стороны развел, Халат беленький надел. Взял микстуру, ложку взял, И зверятам в ротик влил Вот какой он молодец! Физкультминутке тут конец.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13136" t="26844" r="1299" b="2401"/>
          <a:stretch/>
        </p:blipFill>
        <p:spPr>
          <a:xfrm>
            <a:off x="7501729" y="789709"/>
            <a:ext cx="3905424" cy="523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61" y="450948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205" y="120949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3" y="1257609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22" y="4686515"/>
            <a:ext cx="673220" cy="684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6663" y="331476"/>
            <a:ext cx="106173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Мозговой штурм 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Кто </a:t>
            </a:r>
            <a:r>
              <a:rPr lang="ru-RU" sz="3600" b="1" i="1" dirty="0">
                <a:solidFill>
                  <a:srgbClr val="7030A0"/>
                </a:solidFill>
              </a:rPr>
              <a:t>прибежал первый к Айболиту</a:t>
            </a:r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Кто позвонил мне первый?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Что </a:t>
            </a:r>
            <a:r>
              <a:rPr lang="ru-RU" sz="3600" b="1" i="1" dirty="0">
                <a:solidFill>
                  <a:srgbClr val="7030A0"/>
                </a:solidFill>
              </a:rPr>
              <a:t>просили прислать зайчата?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Что </a:t>
            </a:r>
            <a:r>
              <a:rPr lang="ru-RU" sz="3600" b="1" i="1" dirty="0">
                <a:solidFill>
                  <a:srgbClr val="7030A0"/>
                </a:solidFill>
              </a:rPr>
              <a:t>ускакало как лягушка?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По </a:t>
            </a:r>
            <a:r>
              <a:rPr lang="ru-RU" sz="3600" b="1" i="1" dirty="0">
                <a:solidFill>
                  <a:srgbClr val="7030A0"/>
                </a:solidFill>
              </a:rPr>
              <a:t>сколько чашек выпивали чаю букашки</a:t>
            </a:r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Кто спас муху?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Кого </a:t>
            </a:r>
            <a:r>
              <a:rPr lang="ru-RU" sz="3600" b="1" i="1" dirty="0">
                <a:solidFill>
                  <a:srgbClr val="7030A0"/>
                </a:solidFill>
              </a:rPr>
              <a:t>клюнула курица в нос?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Кому </a:t>
            </a:r>
            <a:r>
              <a:rPr lang="ru-RU" sz="3600" b="1" i="1" dirty="0">
                <a:solidFill>
                  <a:srgbClr val="7030A0"/>
                </a:solidFill>
              </a:rPr>
              <a:t>нужны были калоши</a:t>
            </a:r>
            <a:r>
              <a:rPr lang="ru-RU" sz="3600" b="1" i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Кто вышел из маминой спальни?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Кого </a:t>
            </a:r>
            <a:r>
              <a:rPr lang="ru-RU" sz="3600" b="1" i="1" dirty="0">
                <a:solidFill>
                  <a:srgbClr val="7030A0"/>
                </a:solidFill>
              </a:rPr>
              <a:t>послала муха звать музыкантов?</a:t>
            </a:r>
          </a:p>
        </p:txBody>
      </p:sp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265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Тема Office</vt:lpstr>
      <vt:lpstr>Корней Иванович  Чуковский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2021-02-17T19:39:59Z</dcterms:created>
  <dcterms:modified xsi:type="dcterms:W3CDTF">2021-02-17T21:04:39Z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