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4" r:id="rId10"/>
    <p:sldId id="273" r:id="rId11"/>
    <p:sldId id="265" r:id="rId12"/>
    <p:sldId id="274" r:id="rId13"/>
    <p:sldId id="266" r:id="rId14"/>
    <p:sldId id="267" r:id="rId15"/>
    <p:sldId id="275" r:id="rId16"/>
    <p:sldId id="268" r:id="rId17"/>
    <p:sldId id="270" r:id="rId18"/>
    <p:sldId id="277" r:id="rId19"/>
    <p:sldId id="276" r:id="rId20"/>
    <p:sldId id="269" r:id="rId21"/>
    <p:sldId id="278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 комбинированного вида № 19 «Рябинка»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658204, г. Рубцовск, ул</a:t>
            </a:r>
            <a:r>
              <a:rPr lang="ru-RU" sz="1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Комсомольская</a:t>
            </a: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65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тел.: (38557) 7-59-69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Е</a:t>
            </a:r>
            <a:r>
              <a:rPr lang="en-US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-mail: </a:t>
            </a:r>
            <a:r>
              <a:rPr lang="en-US" sz="1600" u="sng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+mj-ea"/>
                <a:cs typeface="Times New Roman"/>
                <a:hlinkClick r:id="rId2"/>
              </a:rPr>
              <a:t>ryabinka.detskiysad19@mail.ru</a:t>
            </a:r>
            <a:endParaRPr lang="ru-RU" sz="1600" u="sng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Times New Roman"/>
              <a:ea typeface="+mj-ea"/>
              <a:cs typeface="Times New Roman"/>
            </a:endParaRPr>
          </a:p>
          <a:p>
            <a:pPr marL="0" indent="0" algn="ctr">
              <a:buNone/>
            </a:pPr>
            <a:endParaRPr lang="ru-RU" sz="1600" b="1" u="sng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  <a:p>
            <a:pPr marL="0" indent="0" algn="ctr">
              <a:buNone/>
            </a:pPr>
            <a:endParaRPr lang="ru-RU" sz="1600" b="1" u="sng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  <a:p>
            <a:pPr marL="0" indent="0" algn="ctr">
              <a:buNone/>
            </a:pP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latin typeface="Times New Roman"/>
                <a:ea typeface="Calibri"/>
                <a:cs typeface="Times New Roman"/>
              </a:rPr>
            </a:br>
            <a:endParaRPr lang="ru-RU" sz="16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4300" b="1" i="1" spc="-10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Творческий </a:t>
            </a:r>
            <a:r>
              <a:rPr lang="ru-RU" sz="43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проект </a:t>
            </a:r>
            <a:r>
              <a:rPr lang="ru-RU" sz="43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ru-RU" sz="43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</a:br>
            <a:r>
              <a:rPr lang="ru-RU" sz="43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«</a:t>
            </a:r>
            <a:r>
              <a:rPr lang="ru-RU" sz="43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Любимые  праздники  </a:t>
            </a:r>
            <a:r>
              <a:rPr lang="ru-RU" sz="43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нашей семьи</a:t>
            </a:r>
            <a:r>
              <a:rPr lang="ru-RU" sz="43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».</a:t>
            </a:r>
          </a:p>
          <a:p>
            <a:pPr marL="0" indent="0" algn="ctr">
              <a:buNone/>
            </a:pPr>
            <a:endParaRPr lang="ru-RU" sz="4300" b="1" i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300" b="1" i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Воспитатель: Архипова  Н.В. 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Учитель – логопед: </a:t>
            </a:r>
            <a:r>
              <a:rPr lang="ru-RU" sz="1600" b="1" i="1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Киракосян</a:t>
            </a: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О.Х.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Музыкальный руководитель: </a:t>
            </a:r>
            <a:r>
              <a:rPr lang="ru-RU" sz="1600" b="1" i="1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Аброськина</a:t>
            </a: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Т.Н.</a:t>
            </a:r>
            <a:r>
              <a:rPr lang="ru-RU" sz="43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ru-RU" sz="43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3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048671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Рождество – праздник в честь рождения Иисуса Христа. 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Иисус  Христос в городе Вифлееме. Мария и Иосиф шли в город Вифлеем и остановились на ночлег в пещере, вертепе, куда загоняли скот в плохую погоду, там и  родился младенец Иисус. В этот момент в небе появилось множество  Ангелов и все вокруг засверкало, небесные ангелы пением славили Бога.  А в небе появилась самая яркая звезда, ее увидели восточные мудрецы – волхвы. Они догадались, что звезда – предвестница истинного чуда и пошли за ней. Удивительная звезда привела их к младенцу Иисусу, волхвы подарили подарки младенцу: золото, ладан, смирну и назвали Его Царем Неба и Земли.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Рождество – любимый праздник моей семьи. Празднуют его в ночь с 6 на 7 января. В рождественский сочельник вся наша семья собирается вместе, мы зажигаем  свечи и загадываем желания, ведь ночь накануне Рождества считается волшебной.  Желание обязательно исполниться, только оно должно быть добрым и мудрым, так ка доброте учил людей Иисус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Христос.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760639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Волобуева.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Святки.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Документа Оксаны\Фотки , работа\IMG_2304.jpg"/>
          <p:cNvPicPr/>
          <p:nvPr/>
        </p:nvPicPr>
        <p:blipFill>
          <a:blip r:embed="rId2" cstate="print"/>
          <a:srcRect l="8362" t="10664" r="8711"/>
          <a:stretch>
            <a:fillRect/>
          </a:stretch>
        </p:blipFill>
        <p:spPr bwMode="auto">
          <a:xfrm>
            <a:off x="4283968" y="908720"/>
            <a:ext cx="37257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Традиция праздника Святки  зародилась очень давно, еще в 5 веке. Этот праздник связан с Рождеством Христовым. Особой традицией святок на Руси являлось колядование. Молодежь и дети наряжались, ходили по дворам с большой самодельной звездой, исполняют песни-колядки, посвященные Рождеству Христову.</a:t>
            </a:r>
            <a:b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этот светлый праздник мы всей семьей ходим в гости к  бабушке и  дедушке. Дети готовят  семейные концерты для взрослых, читают стихи, поют  песни, а потом получают сладости. Одним самым любимым и веселым праздником в нашей семье  являются Святки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Матвей  Сорокин.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Крещение.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крещения  отмечается в России 19 января.  В этот день  в церквах  освещают воду  и приносят ее домой. Эта освященная вода имеет свое чудесное свойство и не портиться в течение год  и даже многих лет. Наша семья в этот день тоже посещает храм. Мы крещенской  водой  окропляем свой дом, все комнаты и даже мое рабочие место. И это окропление  создает особую благодатную духовную атмосферу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688631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Шелыхманова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Масленица.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Документа Оксаны\Фотки , работа\IMG_2297.jpg"/>
          <p:cNvPicPr/>
          <p:nvPr/>
        </p:nvPicPr>
        <p:blipFill>
          <a:blip r:embed="rId2" cstate="print"/>
          <a:srcRect l="8621" t="6398" r="2011" b="13981"/>
          <a:stretch>
            <a:fillRect/>
          </a:stretch>
        </p:blipFill>
        <p:spPr bwMode="auto">
          <a:xfrm>
            <a:off x="4067944" y="908720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886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стародавние времена боги небесные  решили, что часть года на земле будет царить зима, а затем придет Весна.  Когда пришло время дать дорогу Весне, старуха Зима заупрямилась и сказала:</a:t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Не уйду, пока меня не почествуют достойными проводами, и  в каждом доме  должно  зажечься солнышко. </a:t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 назначенное время Зима отправилась в города и села, и не поверила своим глазам. В каждом доме на столах стояли  ароматные, румяные блины и каждый блин святился как солнышко.  Зима  отведала вкусных  блинчиков  и  растаяла. </a:t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Закончилось холодное время года, и на пороге стояла Весна.   Люди радовались приходу Весны, и  веселились целую неделю.</a:t>
            </a:r>
            <a:endParaRPr lang="ru-RU" sz="2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Кирилл 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Чеканов.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Масленица.</a:t>
            </a: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Масленица – любимый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нашей семьи.  Мы проводим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день в деревне,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ведь самые вкусные блины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печет наша бабушка.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вкусного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застолья мы всей семьей 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гуляем на улице,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катаемся на санях, играем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снежки и, конечно же, сжигаем чучело - масленицы.</a:t>
            </a:r>
            <a:endParaRPr lang="ru-RU" sz="27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Документа Оксаны\Фотки , работа\IMG_2305.jpg"/>
          <p:cNvPicPr/>
          <p:nvPr/>
        </p:nvPicPr>
        <p:blipFill>
          <a:blip r:embed="rId2" cstate="print"/>
          <a:srcRect l="11892" t="2867" r="12433" b="13262"/>
          <a:stretch>
            <a:fillRect/>
          </a:stretch>
        </p:blipFill>
        <p:spPr bwMode="auto">
          <a:xfrm>
            <a:off x="4355976" y="1052736"/>
            <a:ext cx="3024336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976664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Данченко.</a:t>
            </a: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 семьи,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любви и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верности.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(День Петра и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User\Мои документы\Документа Оксаны\Фотки , работа\IMG_2312.jpg"/>
          <p:cNvPicPr/>
          <p:nvPr/>
        </p:nvPicPr>
        <p:blipFill>
          <a:blip r:embed="rId2" cstate="print"/>
          <a:srcRect l="3659" t="1211" r="2927" b="18339"/>
          <a:stretch>
            <a:fillRect/>
          </a:stretch>
        </p:blipFill>
        <p:spPr bwMode="auto">
          <a:xfrm>
            <a:off x="4139952" y="908720"/>
            <a:ext cx="4032448" cy="47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846640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8 июля в России отмечают один из самых любимых праздников – День семьи, любви и верности. (День Петра и </a:t>
            </a:r>
            <a:r>
              <a:rPr lang="ru-RU" sz="27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Их жизнь образец христианского брака и символом идеальных семейных отношений. 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 праздника есть памятная медаль «За любовь и верность», которая вручается 8 июля семейным парам, прожившим вместе четверть века.</a:t>
            </a:r>
            <a:b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Чтобы семья была неразлучной, на  Руси изготавливали  </a:t>
            </a:r>
            <a:r>
              <a:rPr lang="ru-RU" sz="27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куклы-оберегине</a:t>
            </a: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только для игр. Их считали мощными  оберегами и помощниками во многих делах.    Кукла-оберег «Неразлучники»  символизирует крепкий союз молодых.  У этих кукол одна рука, а это значит, что новоявленные муж с женой будут всю жизнь идти рука об руку, они будут  вместе и в горе и в радости. Только так будет крепкая семья.</a:t>
            </a:r>
            <a:endParaRPr lang="ru-RU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544615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Илья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Иванов.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 семьи,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любви и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верности.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(День Петра и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:\Documents and Settings\User\Мои документы\Документа Оксаны\Фотки , работа\IMG_2306.jpg"/>
          <p:cNvPicPr/>
          <p:nvPr/>
        </p:nvPicPr>
        <p:blipFill>
          <a:blip r:embed="rId2" cstate="print"/>
          <a:srcRect l="9779" t="9173" r="13250" b="12410"/>
          <a:stretch>
            <a:fillRect/>
          </a:stretch>
        </p:blipFill>
        <p:spPr bwMode="auto">
          <a:xfrm>
            <a:off x="4716016" y="908720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88631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ребенка самостоятельно выражать свои мысли, через составление  рассказов с элементами творчества, способствовать развитию словесно-логического мышления, творческого воображения.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1926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8 июля в России отмечают один из самых любимых праздников – День семьи, любви и верности (День Петра 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Прожили Петр 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душа в душу до глубокой старости, делая людям добро. Русская православная церковь  причислила Петра 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Февронию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 лику святых.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Символом этого замечательного праздника является очень нежный цветок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ромашка, ведь этот полевой цветок издревле считался на Руси символом любви.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Этот праздник замечательный повод каждой  семьи собраться вместе и наша семья не исключение. В этот день мы любим выезжать всей семьей к озеру,  гулять в парке, посещать кинотеатр, кафе-мороженое  и  самое главное стараемся проявлять  особую заботу к своим родным и близким.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4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Никита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Скачков.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Пасха.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Documents and Settings\User\Мои документы\Документа Оксаны\Фотки , работа\IMG_2301.jpg"/>
          <p:cNvPicPr/>
          <p:nvPr/>
        </p:nvPicPr>
        <p:blipFill>
          <a:blip r:embed="rId2" cstate="print"/>
          <a:srcRect l="15644" t="4478" r="8282" b="9595"/>
          <a:stretch>
            <a:fillRect/>
          </a:stretch>
        </p:blipFill>
        <p:spPr bwMode="auto">
          <a:xfrm>
            <a:off x="4932040" y="764704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472608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важный праздник в христианском календаре. Пасха отмечает воскрешение Иисуса Христа. Вечером накануне Пасхи  в церкви идет служба, в конце которой,  священник освещает  пасхальные куличи.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Я очень люблю этот праздник, особенно мне нравиться,  помогать бабушке,  красить яички во все цвета радуги. В воскресное утро мы  всей семьей собираемся за столом обмениваемся радужными яичками, лакомимся куличами и приветствуем  друг друга словами: «Христос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– Воистину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832647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Документа Оксаны\Фотки , работа\IMG_2287.jpg"/>
          <p:cNvPicPr/>
          <p:nvPr/>
        </p:nvPicPr>
        <p:blipFill>
          <a:blip r:embed="rId2" cstate="print"/>
          <a:srcRect l="2262" t="1872" r="2036" b="1872"/>
          <a:stretch>
            <a:fillRect/>
          </a:stretch>
        </p:blipFill>
        <p:spPr bwMode="auto">
          <a:xfrm>
            <a:off x="1403648" y="1772816"/>
            <a:ext cx="691276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72607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интерес детей к праздникам и традициям русского народа;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навык составления связного развёрнутого высказывания;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умение использовать жизненные впечатления как творческий компонент рассказа;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запас, стимулировать речевую и познавательную активность;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472608"/>
          </a:xfrm>
        </p:spPr>
        <p:txBody>
          <a:bodyPr>
            <a:normAutofit/>
          </a:bodyPr>
          <a:lstStyle/>
          <a:p>
            <a:pPr lvl="0" algn="l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развивать речевое внимание, память, мышление, воображение;  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коммуникативные способности, приобретать уверенность в себе; 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стимулировать творческую активность, целеустремленность;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интонационную и ритмическую сторону речи.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проекте  принимают участие воспитанники группы № 5 для детей с тяжелыми нарушениями речи детского сада № 19 «Рябинка».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об истории возникновения праздников русского народа и их традициях;</a:t>
            </a:r>
            <a:br>
              <a:rPr lang="ru-RU" sz="27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фото слайдов и обсуждение праздников в которых участвовали воспитанники в течении учебного года.  (Новый год, Рождество Христово, Святки, Крещение, Масленица, Вербное воскресенье, Иван Купала, День семьи, любви и верности.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руководитель: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детей с русским фольклором.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о русских праздниках  по плану, с опорой на наглядные символы.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Родители: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составление родителями и детьми творческих рассказов о  любимом празднике семьи.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976663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Александр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Бакун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год.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Документа Оксаны\Фотки , работа\IMG_2293.jpg"/>
          <p:cNvPicPr/>
          <p:nvPr/>
        </p:nvPicPr>
        <p:blipFill>
          <a:blip r:embed="rId2" cstate="print"/>
          <a:srcRect l="4643" t="15366" r="7500"/>
          <a:stretch>
            <a:fillRect/>
          </a:stretch>
        </p:blipFill>
        <p:spPr bwMode="auto">
          <a:xfrm>
            <a:off x="4355976" y="980728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087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 – самый волшебный праздник. Традиция  встречать новый год 1 января родилась более 300 лет назад по указу Петра 1.Символом Нового года является елка. В далеком прошлом люди наряжали самую красивую елку в лесу, позже елку стали приносить в дом. Елку устанавливали  на самое видное место и украшали  фигурками животных, ленточками, фруктами, орехами и сладостями.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Главный герой праздника – дед Мороз, который живет в Великом Устюге. Верной спутницей и помощницей Деда Мороза является его внучка – Снегурочка.  На Новый год готовят праздничные блюда. В разных странах они разные. В нашей семье любимое новогоднее блюдо, это курица, запеченная с фруктами. Каждому ребенку Дед Мороз обязательно принесет подарок, ведь Новый год – волшебный праздник.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Гойворонская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Рождество.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Документа Оксаны\Фотки , работа\IMG_2299.jpg"/>
          <p:cNvPicPr/>
          <p:nvPr/>
        </p:nvPicPr>
        <p:blipFill>
          <a:blip r:embed="rId2" cstate="print"/>
          <a:srcRect l="15738" t="14838" r="13443" b="10108"/>
          <a:stretch>
            <a:fillRect/>
          </a:stretch>
        </p:blipFill>
        <p:spPr bwMode="auto">
          <a:xfrm>
            <a:off x="4283968" y="836712"/>
            <a:ext cx="3744416" cy="4968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426</TotalTime>
  <Words>192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Цель проекта: учить ребенка самостоятельно выражать свои мысли, через составление  рассказов с элементами творчества, способствовать развитию словесно-логического мышления, творческого воображения.   </vt:lpstr>
      <vt:lpstr>Задачи:  - повысить интерес детей к праздникам и традициям русского народа; - формировать навык составления связного развёрнутого высказывания; - развивать умение использовать жизненные впечатления как творческий компонент рассказа; - обогащать словарный запас, стимулировать речевую и познавательную активность;  </vt:lpstr>
      <vt:lpstr>-  развивать речевое внимание, память, мышление, воображение;   - развивать коммуникативные способности, приобретать уверенность в себе;  - стимулировать творческую активность, целеустремленность; - формировать интонационную и ритмическую сторону речи.  </vt:lpstr>
      <vt:lpstr>                Участники проекта. В проекте  принимают участие воспитанники группы № 5 для детей с тяжелыми нарушениями речи детского сада № 19 «Рябинка».  Воспитатель: беседы об истории возникновения праздников русского народа и их традициях; просмотр фото слайдов и обсуждение праздников в которых участвовали воспитанники в течении учебного года.  (Новый год, Рождество Христово, Святки, Крещение, Масленица, Вербное воскресенье, Иван Купала, День семьи, любви и верности.  </vt:lpstr>
      <vt:lpstr>        Музыкальный руководитель: знакомство детей с русским фольклором. Логопед: составление рассказов о русских праздниках  по плану, с опорой на наглядные символы.  Родители: совместное составление родителями и детьми творческих рассказов о  любимом празднике семьи.       </vt:lpstr>
      <vt:lpstr>  Александр            Бакун.   Новый год.   </vt:lpstr>
      <vt:lpstr>      Новый год – самый волшебный праздник. Традиция  встречать новый год 1 января родилась более 300 лет назад по указу Петра 1.Символом Нового года является елка. В далеком прошлом люди наряжали самую красивую елку в лесу, позже елку стали приносить в дом. Елку устанавливали  на самое видное место и украшали  фигурками животных, ленточками, фруктами, орехами и сладостями.    Главный герой праздника – дед Мороз, который живет в Великом Устюге. Верной спутницей и помощницей Деда Мороза является его внучка – Снегурочка.  На Новый год готовят праздничные блюда. В разных странах они разные. В нашей семье любимое новогоднее блюдо, это курица, запеченная с фруктами. Каждому ребенку Дед Мороз обязательно принесет подарок, ведь Новый год – волшебный праздник.</vt:lpstr>
      <vt:lpstr>                                Анна      Гойворонская.         Рождество.            </vt:lpstr>
      <vt:lpstr>       Рождество – праздник в честь рождения Иисуса Христа.   Родился Иисус  Христос в городе Вифлееме. Мария и Иосиф шли в город Вифлеем и остановились на ночлег в пещере, вертепе, куда загоняли скот в плохую погоду, там и  родился младенец Иисус. В этот момент в небе появилось множество  Ангелов и все вокруг засверкало, небесные ангелы пением славили Бога.  А в небе появилась самая яркая звезда, ее увидели восточные мудрецы – волхвы. Они догадались, что звезда – предвестница истинного чуда и пошли за ней. Удивительная звезда привела их к младенцу Иисусу, волхвы подарили подарки младенцу: золото, ладан, смирну и назвали Его Царем Неба и Земли.        Рождество – любимый праздник моей семьи. Празднуют его в ночь с 6 на 7 января. В рождественский сочельник вся наша семья собирается вместе, мы зажигаем  свечи и загадываем желания, ведь ночь накануне Рождества считается волшебной.  Желание обязательно исполниться, только оно должно быть добрым и мудрым, так ка доброте учил людей Иисус  Христос.  </vt:lpstr>
      <vt:lpstr>                             Анастасия Волобуева.  Святки.     </vt:lpstr>
      <vt:lpstr>              Традиция праздника Святки  зародилась очень давно, еще в 5 веке. Этот праздник связан с Рождеством Христовым. Особой традицией святок на Руси являлось колядование. Молодежь и дети наряжались, ходили по дворам с большой самодельной звездой, исполняют песни-колядки, посвященные Рождеству Христову. В этот светлый праздник мы всей семьей ходим в гости к  бабушке и  дедушке. Дети готовят  семейные концерты для взрослых, читают стихи, поют  песни, а потом получают сладости. Одним самым любимым и веселым праздником в нашей семье  являются Святки </vt:lpstr>
      <vt:lpstr>                 Матвей  Сорокин.  Крещение.  Праздник крещения  отмечается в России 19 января.  В этот день  в церквах  освещают воду  и приносят ее домой. Эта освященная вода имеет свое чудесное свойство и не портиться в течение год  и даже многих лет. Наша семья в этот день тоже посещает храм. Мы крещенской  водой  окропляем свой дом, все комнаты и даже мое рабочие место. И это окропление  создает особую благодатную духовную атмосферу. </vt:lpstr>
      <vt:lpstr>Дарья Шелыхманова. Масленица.      </vt:lpstr>
      <vt:lpstr>   В стародавние времена боги небесные  решили, что часть года на земле будет царить зима, а затем придет Весна.  Когда пришло время дать дорогу Весне, старуха Зима заупрямилась и сказала: -  Не уйду, пока меня не почествуют достойными проводами, и  в каждом доме  должно  зажечься солнышко.      В назначенное время Зима отправилась в города и села, и не поверила своим глазам. В каждом доме на столах стояли  ароматные, румяные блины и каждый блин святился как солнышко.  Зима  отведала вкусных  блинчиков  и  растаяла.     Закончилось холодное время года, и на пороге стояла Весна.   Люди радовались приходу Весны, и  веселились целую неделю.</vt:lpstr>
      <vt:lpstr>           Кирилл           Чеканов.       Масленица.  Масленица – любимый  праздник  нашей семьи.  Мы проводим  этот день в деревне,  ведь самые вкусные блины  печет наша бабушка.  После вкусного  застолья мы всей семьей   гуляем на улице,  катаемся на санях, играем  в снежки и, конечно же, сжигаем чучело - масленицы.</vt:lpstr>
      <vt:lpstr>Андрей         Данченко.  День  семьи,    любви и           верности.   (День Петра и  Февронии).   </vt:lpstr>
      <vt:lpstr>  Ежегодно 8 июля в России отмечают один из самых любимых праздников – День семьи, любви и верности. (День Петра и Февронии).     Их жизнь образец христианского брака и символом идеальных семейных отношений.        У праздника есть памятная медаль «За любовь и верность», которая вручается 8 июля семейным парам, прожившим вместе четверть века.  Чтобы семья была неразлучной, на  Руси изготавливали  куклы-оберегине  только для игр. Их считали мощными  оберегами и помощниками во многих делах.    Кукла-оберег «Неразлучники»  символизирует крепкий союз молодых.  У этих кукол одна рука, а это значит, что новоявленные муж с женой будут всю жизнь идти рука об руку, они будут  вместе и в горе и в радости. Только так будет крепкая семья.</vt:lpstr>
      <vt:lpstr>    Илья       Иванов.   День  семьи,    любви и           верности.   (День Петра и  Февронии).</vt:lpstr>
      <vt:lpstr> Ежегодно 8 июля в России отмечают один из самых любимых праздников – День семьи, любви и верности (День Петра и Февронии).     Прожили Петр и Феврония душа в душу до глубокой старости, делая людям добро. Русская православная церковь  причислила Петра и Февронию  к лику святых.  Символом этого замечательного праздника является очень нежный цветок   – ромашка, ведь этот полевой цветок издревле считался на Руси символом любви.      Этот праздник замечательный повод каждой  семьи собраться вместе и наша семья не исключение. В этот день мы любим выезжать всей семьей к озеру,  гулять в парке, посещать кинотеатр, кафе-мороженое  и  самое главное стараемся проявлять  особую заботу к своим родным и близким. </vt:lpstr>
      <vt:lpstr>  Никита     Скачков.             Пасха.  </vt:lpstr>
      <vt:lpstr> Самый важный праздник в христианском календаре. Пасха отмечает воскрешение Иисуса Христа. Вечером накануне Пасхи  в церкви идет служба, в конце которой,  священник освещает  пасхальные куличи.   Я очень люблю этот праздник, особенно мне нравиться,  помогать бабушке,  красить яички во все цвета радуги. В воскресное утро мы  всей семьей собираемся за столом обмениваемся радужными яичками, лакомимся куличами и приветствуем  друг друга словами: «Христос Воскресе! – Воистину воскресе! </vt:lpstr>
      <vt:lpstr>Спасибо за внимание!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«Любимые праздники нашей семьи». </dc:title>
  <cp:lastModifiedBy>User</cp:lastModifiedBy>
  <cp:revision>49</cp:revision>
  <dcterms:modified xsi:type="dcterms:W3CDTF">2020-05-03T04:35:09Z</dcterms:modified>
</cp:coreProperties>
</file>