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2380-87C6-43DE-9E24-10D067BCCCC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2CD10-CA63-41C4-BC65-C713AA8B0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77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2CD10-CA63-41C4-BC65-C713AA8B00C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D957-FB7B-4269-A191-9BD68C589E9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6E405F-2EDA-4B22-81AC-BFD28F742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D957-FB7B-4269-A191-9BD68C589E9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405F-2EDA-4B22-81AC-BFD28F742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D957-FB7B-4269-A191-9BD68C589E9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405F-2EDA-4B22-81AC-BFD28F742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D957-FB7B-4269-A191-9BD68C589E9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6E405F-2EDA-4B22-81AC-BFD28F742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D957-FB7B-4269-A191-9BD68C589E9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405F-2EDA-4B22-81AC-BFD28F7423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D957-FB7B-4269-A191-9BD68C589E9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405F-2EDA-4B22-81AC-BFD28F742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D957-FB7B-4269-A191-9BD68C589E9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36E405F-2EDA-4B22-81AC-BFD28F7423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D957-FB7B-4269-A191-9BD68C589E9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405F-2EDA-4B22-81AC-BFD28F742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D957-FB7B-4269-A191-9BD68C589E9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405F-2EDA-4B22-81AC-BFD28F742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D957-FB7B-4269-A191-9BD68C589E9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405F-2EDA-4B22-81AC-BFD28F742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D957-FB7B-4269-A191-9BD68C589E9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405F-2EDA-4B22-81AC-BFD28F74231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30D957-FB7B-4269-A191-9BD68C589E9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6E405F-2EDA-4B22-81AC-BFD28F7423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Ð½ÑÐµÑÑÐµÑ ÑÑÑÑÐºÐ¾Ð¹ Ð¸Ð·Ð±Ñ â ÑÑÐ¾ÐºÐ¾Ð²Ð¾Ðµ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143932" cy="49291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1429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rgbClr val="99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Посуда</a:t>
            </a:r>
            <a:endParaRPr lang="ru-RU" sz="5400" b="1" dirty="0">
              <a:ln w="31550" cmpd="sng">
                <a:solidFill>
                  <a:srgbClr val="99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ÑÐµÐ²Ð½ÐµÑÑÑÑÐºÐ°Ñ ÑÐµÐ¼ÑÑ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9"/>
            <a:ext cx="8501122" cy="62151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6429396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Посудой люди пользовались с древних времен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µÑÐ°Ð¼Ð¸ÑÐµÑÐºÐ¸Ðµ ÐºÑÐ²ÑÐ¸Ð½Ñ â ÑÑÐ¾ÐºÐ¾Ð²Ð¾Ðµ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071810"/>
            <a:ext cx="4857784" cy="3033308"/>
          </a:xfrm>
          <a:prstGeom prst="rect">
            <a:avLst/>
          </a:prstGeom>
          <a:noFill/>
        </p:spPr>
      </p:pic>
      <p:pic>
        <p:nvPicPr>
          <p:cNvPr id="3" name="Picture 2" descr="http://rusnardom.ru/wp-content/uploads/2017/06/izdeliya-s-uzorami-khokhlo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429156" cy="31240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621508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Сначала она была деревянная. Русская национальная посуда так и осталась деревянной и глиняной.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remontpozitif.ru/_ph/41/320385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4357718" cy="3214710"/>
          </a:xfrm>
          <a:prstGeom prst="rect">
            <a:avLst/>
          </a:prstGeom>
          <a:noFill/>
        </p:spPr>
      </p:pic>
      <p:pic>
        <p:nvPicPr>
          <p:cNvPr id="4" name="Рисунок 3" descr="ÐÐ¾Ñ: 13461651. Ð¤Ð¾ÑÐ¾: 1. ÐÐ¾ÑÐ¾Ð¶Ð½ÑÐ¹ Ð½Ð°Ð±Ð¾Ñ (Ð¼ÐµÑÐ°Ð»Ð»Ð¸ÑÐµÑÐºÐ°Ñ... ÐÑÑÐ³Ð¾Ðµ (Ð¿Ð¾ÑÑÐ´Ð°, ÐºÑÑÐ¾Ð½Ð½Ð°Ñ ÑÑÐ²Ð°ÑÑ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28"/>
            <a:ext cx="4071966" cy="3143272"/>
          </a:xfrm>
          <a:prstGeom prst="rect">
            <a:avLst/>
          </a:prstGeom>
          <a:noFill/>
        </p:spPr>
      </p:pic>
      <p:pic>
        <p:nvPicPr>
          <p:cNvPr id="19462" name="Picture 6" descr="https://vplate.ru/images/article/thumb/715-0/2019/05/fayansovaya-posuda-vidy-pravila-vybora-i-uhoda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8"/>
            <a:ext cx="4286280" cy="3039363"/>
          </a:xfrm>
          <a:prstGeom prst="rect">
            <a:avLst/>
          </a:prstGeom>
          <a:noFill/>
        </p:spPr>
      </p:pic>
      <p:pic>
        <p:nvPicPr>
          <p:cNvPr id="19464" name="Picture 8" descr="Ð¤Ð°ÑÑÐ¾ÑÐ¾Ð²Ð°Ñ Ð¿Ð¾ÑÑÐ´Ð° Leand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00438"/>
            <a:ext cx="4071966" cy="30494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6429396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Потом появилась стеклянная, металлическая, фаянсовая и фарфоровая посуда.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¡ÐµÑÐ²Ð¸Ð· ÑÑÐ¾Ð»Ð¾Ð²ÑÐ¹ Viva Silver â ÐÐ¾ÑÑÐ´Ð° Ð¸ ÑÐ¾Ð²Ð°ÑÑ Ð´Ð»Ñ ÐºÑÑÐ½Ð¸ Ð² ÐÐ¾ÑÐºÐ²Ðµ"/>
          <p:cNvPicPr>
            <a:picLocks noChangeAspect="1" noChangeArrowheads="1"/>
          </p:cNvPicPr>
          <p:nvPr/>
        </p:nvPicPr>
        <p:blipFill>
          <a:blip r:embed="rId2"/>
          <a:srcRect b="10417"/>
          <a:stretch>
            <a:fillRect/>
          </a:stretch>
        </p:blipFill>
        <p:spPr bwMode="auto">
          <a:xfrm>
            <a:off x="285720" y="214290"/>
            <a:ext cx="4783105" cy="3143272"/>
          </a:xfrm>
          <a:prstGeom prst="rect">
            <a:avLst/>
          </a:prstGeom>
          <a:noFill/>
        </p:spPr>
      </p:pic>
      <p:pic>
        <p:nvPicPr>
          <p:cNvPr id="18436" name="Picture 4" descr="Ð¡ÐµÑÐ²Ð¸Ð· ÑÐ°Ð¹Ð½ÑÐ¹ &quot;ÐÐ¾Ð¹ ÑÐ°Ð´&quot; - 20 Ð¿ÑÐµÐ´Ð¼ÐµÑÐ¾Ð² Ð½Ð° 6 Ð¿ÐµÑÑÐ¾Ð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429001"/>
            <a:ext cx="3714776" cy="2786082"/>
          </a:xfrm>
          <a:prstGeom prst="rect">
            <a:avLst/>
          </a:prstGeom>
          <a:noFill/>
        </p:spPr>
      </p:pic>
      <p:pic>
        <p:nvPicPr>
          <p:cNvPr id="18438" name="Picture 6" descr="ÐÐ°ÑÑÐ¸Ð½ÐºÐ¸ Ð¿Ð¾ Ð·Ð°Ð¿ÑÐ¾ÑÑ ÑÐµÑÐ²Ð¸Ð·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14290"/>
            <a:ext cx="3821233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6429396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Появились  красивые  сервизы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ÐÐ°ÑÑÐ¸Ð½ÐºÐ¸ Ð¿Ð¾ Ð·Ð°Ð¿ÑÐ¾ÑÑ Ð¿ÑÐ¾ÑÐµÑÑ Ð¸Ð·Ð³Ð¾ÑÐ¾Ð²Ð»ÐµÐ½Ð¸Ñ Ð¿Ð¾ÑÑÐ´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290"/>
            <a:ext cx="6429420" cy="3524251"/>
          </a:xfrm>
          <a:prstGeom prst="rect">
            <a:avLst/>
          </a:prstGeom>
          <a:noFill/>
        </p:spPr>
      </p:pic>
      <p:pic>
        <p:nvPicPr>
          <p:cNvPr id="17410" name="Picture 2" descr="ÐÐ°ÑÑÐ¸Ð½ÐºÐ¸ Ð¿Ð¾ Ð·Ð°Ð¿ÑÐ¾ÑÑ ÑÐ°Ð·Ð±Ð¸ÑÐ°Ñ Ð¿Ð¾ÑÑÐ´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686"/>
            <a:ext cx="3214710" cy="27071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6143644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Люди очень бережно относились  к посуде, поскольку она может разбиться , и пропадет труд человека, который ее делал.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Ð°ÑÑÐ¸Ð½ÐºÐ¸ Ð¿Ð¾ Ð·Ð°Ð¿ÑÐ¾ÑÑ Ð¼Ð¾ÑÑ Ð¿Ð¾ÑÑÐ´Ñ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810025" cy="2857520"/>
          </a:xfrm>
          <a:prstGeom prst="rect">
            <a:avLst/>
          </a:prstGeom>
          <a:noFill/>
        </p:spPr>
      </p:pic>
      <p:pic>
        <p:nvPicPr>
          <p:cNvPr id="22532" name="Picture 4" descr="ÐÐ°ÑÑÐ¸Ð½ÐºÐ¸ Ð¿Ð¾ Ð·Ð°Ð¿ÑÐ¾ÑÑ ÑÐ¸ÑÑÑÑ Ð¿Ð¾ÑÑÐ´Ñ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3571900" cy="2857520"/>
          </a:xfrm>
          <a:prstGeom prst="rect">
            <a:avLst/>
          </a:prstGeom>
          <a:noFill/>
        </p:spPr>
      </p:pic>
      <p:pic>
        <p:nvPicPr>
          <p:cNvPr id="22534" name="Picture 6" descr="ÐÐ°ÑÑÐ¸Ð½ÐºÐ¸ Ð¿Ð¾ Ð·Ð°Ð¿ÑÐ¾ÑÑ Ð²ÑÑÐ¸ÑÐ°ÑÑ Ð¿Ð¾ÑÑÐ´Ñ"/>
          <p:cNvPicPr>
            <a:picLocks noChangeAspect="1" noChangeArrowheads="1"/>
          </p:cNvPicPr>
          <p:nvPr/>
        </p:nvPicPr>
        <p:blipFill>
          <a:blip r:embed="rId4"/>
          <a:srcRect t="12869" b="19110"/>
          <a:stretch>
            <a:fillRect/>
          </a:stretch>
        </p:blipFill>
        <p:spPr bwMode="auto">
          <a:xfrm>
            <a:off x="2143108" y="3429000"/>
            <a:ext cx="4252662" cy="2643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6215082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Посуду моют, чистят, вытирают, чтобы она всегда была чистой и из неё приятно было есть.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ÑÐ¸ÑÑÐºÐ° ÑÐ°ÑÐµÐ»Ð¾Ðº Ð¾Ñ Ð¾ÑÑÐ°ÑÐºÐ¾Ð² Ð¿Ð¸ÑÐ¸ Ð½Ðµ Ð·Ð°Ð¹Ð¼ÐµÑ Ð¼Ð½Ð¾Ð³Ð¾ Ð²ÑÐµÐ¼ÐµÐ½Ð¸"/>
          <p:cNvPicPr>
            <a:picLocks noChangeAspect="1" noChangeArrowheads="1"/>
          </p:cNvPicPr>
          <p:nvPr/>
        </p:nvPicPr>
        <p:blipFill>
          <a:blip r:embed="rId2"/>
          <a:srcRect r="3181"/>
          <a:stretch>
            <a:fillRect/>
          </a:stretch>
        </p:blipFill>
        <p:spPr bwMode="auto">
          <a:xfrm>
            <a:off x="214282" y="214290"/>
            <a:ext cx="3643338" cy="3024658"/>
          </a:xfrm>
          <a:prstGeom prst="rect">
            <a:avLst/>
          </a:prstGeom>
          <a:noFill/>
        </p:spPr>
      </p:pic>
      <p:pic>
        <p:nvPicPr>
          <p:cNvPr id="21510" name="Picture 6" descr="ÐÐ°ÑÑÐ¸Ð½ÐºÐ¸ Ð¿Ð¾ Ð·Ð°Ð¿ÑÐ¾ÑÑ Ð¾ÑÑÐ°ÑÐºÐ¸ Ð¿Ð¸ÑÐ¸ Ð¿Ð¾ÑÑÐ´Ñ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778" y="214291"/>
            <a:ext cx="4286312" cy="2993572"/>
          </a:xfrm>
          <a:prstGeom prst="rect">
            <a:avLst/>
          </a:prstGeom>
          <a:noFill/>
        </p:spPr>
      </p:pic>
      <p:pic>
        <p:nvPicPr>
          <p:cNvPr id="21512" name="Picture 8" descr="ÐÐ°ÑÑÐ¸Ð½ÐºÐ¸ Ð¿Ð¾ Ð·Ð°Ð¿ÑÐ¾ÑÑ Ð¼Ð¾ÐµÐ¼ Ð¿Ð¾ÑÑÐ´Ñ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3500462" cy="2773951"/>
          </a:xfrm>
          <a:prstGeom prst="rect">
            <a:avLst/>
          </a:prstGeom>
          <a:noFill/>
        </p:spPr>
      </p:pic>
      <p:pic>
        <p:nvPicPr>
          <p:cNvPr id="21514" name="Picture 10" descr="ÐÐ°ÑÑÐ¸Ð½ÐºÐ¸ Ð¿Ð¾ Ð·Ð°Ð¿ÑÐ¾ÑÑ Ð¿Ð¾ÑÑÐ´Ñ Ð¿Ð¾Ð»Ð¾ÑÐµÐ½ÑÐµÐ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357562"/>
            <a:ext cx="2786082" cy="26607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6143644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Как надо ухаживать за посудой: сначала тарелки и чашки освобождают от остатков пищи, затем моют горячей водой с мылом или другими моющими средствами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dekoriko.ru/images/article/orig/2017/04/shkaf-dlya-posudy-na-kuhnyu-8.jpg"/>
          <p:cNvPicPr>
            <a:picLocks noChangeAspect="1" noChangeArrowheads="1"/>
          </p:cNvPicPr>
          <p:nvPr/>
        </p:nvPicPr>
        <p:blipFill>
          <a:blip r:embed="rId2"/>
          <a:srcRect l="24436" t="12882" r="23872" b="4102"/>
          <a:stretch>
            <a:fillRect/>
          </a:stretch>
        </p:blipFill>
        <p:spPr bwMode="auto">
          <a:xfrm>
            <a:off x="428596" y="357166"/>
            <a:ext cx="3286148" cy="3214710"/>
          </a:xfrm>
          <a:prstGeom prst="rect">
            <a:avLst/>
          </a:prstGeom>
          <a:noFill/>
        </p:spPr>
      </p:pic>
      <p:pic>
        <p:nvPicPr>
          <p:cNvPr id="23560" name="Picture 8" descr="ÑÑÑÐ¸Ð»ÐºÐ°"/>
          <p:cNvPicPr>
            <a:picLocks noChangeAspect="1" noChangeArrowheads="1"/>
          </p:cNvPicPr>
          <p:nvPr/>
        </p:nvPicPr>
        <p:blipFill>
          <a:blip r:embed="rId3"/>
          <a:srcRect b="285"/>
          <a:stretch>
            <a:fillRect/>
          </a:stretch>
        </p:blipFill>
        <p:spPr bwMode="auto">
          <a:xfrm>
            <a:off x="3786182" y="357166"/>
            <a:ext cx="5143536" cy="32385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6357958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Затем ее основательно прополаскивают. Ставят в сушку, вытирают и убирают в шкаф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116</Words>
  <Application>Microsoft Office PowerPoint</Application>
  <PresentationFormat>Экран (4:3)</PresentationFormat>
  <Paragraphs>10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2019-11-12T16:22:27Z</dcterms:created>
  <dcterms:modified xsi:type="dcterms:W3CDTF">2019-11-13T07:25:08Z</dcterms:modified>
</cp:coreProperties>
</file>