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4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2D9D-0429-4277-8D55-CB1E79D1475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261CA-037B-4985-B4D0-8AFECA08C4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1F391-DE74-4F75-AF99-A4BC308E011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A4E5-663B-4D58-B462-446CD636278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8F360-88EE-476C-9E5A-661C46179E1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FB68E-3DAB-48C7-944D-CEF10A836E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8E7EF-44DB-4335-8A3D-662389DA678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3309A-D2CE-4E01-8727-4B90B565D4B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4FD5E-1559-424B-91E3-F0BEE76B1A3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DE584-DE55-4D40-95E6-43F894E3950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FD89-32CC-4A56-9F07-5DEEE0C33B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009E2-EE72-4E00-9E0D-B6D813E9DC7B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vbesedka.com/article/chto_takoie_kulich_3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>«Детский сад комбинированного вида № 19 «Рябинка»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>658204, г. Рубцовск, ул. Комсомольская, 65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>тел.: (38557) 7-59-69</a:t>
            </a:r>
            <a:endParaRPr lang="ru-RU" sz="12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cs typeface="Times New Roman"/>
              </a:rPr>
              <a:t>Е</a:t>
            </a:r>
            <a:r>
              <a:rPr lang="en-US" sz="1200" b="1" dirty="0">
                <a:solidFill>
                  <a:prstClr val="black"/>
                </a:solidFill>
                <a:cs typeface="Times New Roman"/>
              </a:rPr>
              <a:t>-mail: </a:t>
            </a:r>
            <a:r>
              <a:rPr lang="en-US" sz="1200" b="1" u="sng" dirty="0">
                <a:solidFill>
                  <a:srgbClr val="0070C0"/>
                </a:solidFill>
                <a:cs typeface="Times New Roman"/>
                <a:hlinkClick r:id="rId2"/>
              </a:rPr>
              <a:t>ryabinka.detskiysad19@mail.ru</a:t>
            </a:r>
            <a:endParaRPr lang="ru-RU" sz="12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9289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>
                <a:solidFill>
                  <a:srgbClr val="FF0000"/>
                </a:solidFill>
                <a:latin typeface="Impact"/>
                <a:ea typeface="+mj-ea"/>
                <a:cs typeface="+mj-cs"/>
              </a:rPr>
              <a:t>Праздничная выпечка  на Руси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73216"/>
            <a:ext cx="4572000" cy="6647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Подготовила: Архипова Н.В.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(воспитатель первой кв. категории)</a:t>
            </a:r>
            <a:endParaRPr lang="ru-RU" sz="1400" b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34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6781800" cy="936104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Яблочный спас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844825"/>
            <a:ext cx="3714750" cy="410445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2800" dirty="0" smtClean="0"/>
              <a:t>В этот день, пекли хлеб и булки с нового урожая. Были пироги с яблоками, ягодами, маком, грибами, блины и блинчики, яблоки печеные, томленые и фаршированные, медом политые.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  <p:pic>
        <p:nvPicPr>
          <p:cNvPr id="9218" name="Picture 2" descr="https://tucomidatipica.com/wp-content/uploads/2019/04/comida-tipica-de-los-estados-unido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8280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781800" cy="87099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Хлебный спас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00200"/>
            <a:ext cx="3929063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Наши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предки в этот день всегда приглашали к себе в дом гостей, устраивали застолья.  С песнями и прибаутками ходили в поле за последним — </a:t>
            </a:r>
            <a:r>
              <a:rPr lang="ru-RU" dirty="0" err="1">
                <a:solidFill>
                  <a:schemeClr val="tx1"/>
                </a:solidFill>
                <a:ea typeface="Calibri"/>
                <a:cs typeface="Times New Roman"/>
              </a:rPr>
              <a:t>дожиночным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 снопом, для праздничного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застолья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На 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Хлебный спас пекли пироги  из нового зерна и благодарили Бога за урожай, что он дал. В пироги да хлеба с грибами, орехами, причем добавляя столько стаканов муки, сколько членов в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их семье.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ru-RU" altLang="ru-RU" sz="2400" dirty="0" smtClean="0"/>
          </a:p>
        </p:txBody>
      </p:sp>
      <p:pic>
        <p:nvPicPr>
          <p:cNvPr id="10242" name="Picture 2" descr="https://avatars.mds.yandex.net/get-pdb/1806815/86fceae6-63e1-469d-9304-c4509f29599f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" r="13125"/>
          <a:stretch/>
        </p:blipFill>
        <p:spPr bwMode="auto">
          <a:xfrm>
            <a:off x="4067944" y="1844824"/>
            <a:ext cx="4745748" cy="37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82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window dir="ver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620688"/>
            <a:ext cx="6781800" cy="72697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Колядки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519840"/>
            <a:ext cx="417646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</a:t>
            </a:r>
            <a:r>
              <a:rPr lang="ru-RU" altLang="ru-RU" dirty="0" smtClean="0"/>
              <a:t>Колядки - калитки — это маленькие выпечные изделия из ржаного теста с различными начинками.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Их выпекают обычно к Рождеству и угощают ими </a:t>
            </a:r>
            <a:r>
              <a:rPr lang="ru-RU" altLang="ru-RU" dirty="0" err="1" smtClean="0"/>
              <a:t>колядовальщиков</a:t>
            </a:r>
            <a:r>
              <a:rPr lang="ru-RU" altLang="ru-RU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 smtClean="0"/>
              <a:t>    Колядки едят и в другие   праздничные дни.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Особенно любят их дети. В зависимости от вида начинок колядки подают к супам или к чаю и молоку.</a:t>
            </a:r>
          </a:p>
        </p:txBody>
      </p:sp>
      <p:pic>
        <p:nvPicPr>
          <p:cNvPr id="11266" name="Picture 2" descr="https://goormanclub.ru/data/img/29671-kolyad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3"/>
            <a:ext cx="48035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1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758354"/>
            <a:ext cx="4889500" cy="7989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Пряники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28763"/>
            <a:ext cx="4320480" cy="478055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Пряники были обязательны на многих праздничных застольях. Пряники — так назвали их за пряный вкус и аромат — имеют чудесное свойство долго не черстветь и сохранять свои вкусовые качества. В тесто для них и коврижек добавляют самые разнообразные пряности — корицу, душистый перец, гвоздику, кардамон, мускатный орех, бадьян, имбирь, а также орехи, изюм, цукаты и другие добавки. </a:t>
            </a:r>
          </a:p>
        </p:txBody>
      </p:sp>
      <p:pic>
        <p:nvPicPr>
          <p:cNvPr id="12290" name="Picture 2" descr="http://xn----8sbgvakalc0asdhcfy9nb1c.xn--p1ai/img/5102112_1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4" t="6064" r="8280"/>
          <a:stretch/>
        </p:blipFill>
        <p:spPr bwMode="auto">
          <a:xfrm>
            <a:off x="4644008" y="2204864"/>
            <a:ext cx="432048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21300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6695975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Каравай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1"/>
            <a:ext cx="4176464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altLang="ru-RU" sz="2400" dirty="0" smtClean="0"/>
              <a:t>  </a:t>
            </a:r>
            <a:r>
              <a:rPr lang="ru-RU" dirty="0">
                <a:ea typeface="Calibri"/>
                <a:cs typeface="Times New Roman"/>
              </a:rPr>
              <a:t>С давних времён традиционный обычай встречать дорогих гостей с караваем и солью, демонстрирует благополучие хозяйского дома и </a:t>
            </a:r>
            <a:r>
              <a:rPr lang="ru-RU" dirty="0" smtClean="0">
                <a:ea typeface="Calibri"/>
                <a:cs typeface="Times New Roman"/>
              </a:rPr>
              <a:t>проявленное </a:t>
            </a:r>
            <a:r>
              <a:rPr lang="ru-RU" dirty="0">
                <a:ea typeface="Calibri"/>
                <a:cs typeface="Times New Roman"/>
              </a:rPr>
              <a:t>гостеприимство. </a:t>
            </a:r>
            <a:endParaRPr lang="ru-RU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Каравай </a:t>
            </a:r>
            <a:r>
              <a:rPr lang="ru-RU" dirty="0">
                <a:ea typeface="Calibri"/>
                <a:cs typeface="Times New Roman"/>
              </a:rPr>
              <a:t>— круглый сладкий дрожжевой хлеб. Обычно такой обрядовый хлеб готовили накануне традиционных праздников и важных событий. На Руси каравай готовили на свадьбы. Чем пышнее и выше выпечен каравай, настолько счастливее и богаче станут отведавшие его молодожёны. Украшали каравай сложными тестяными узорами. 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</p:txBody>
      </p:sp>
      <p:pic>
        <p:nvPicPr>
          <p:cNvPr id="13314" name="Picture 2" descr="https://avatars.mds.yandex.net/get-pdb/2080369/9752bb9d-4db5-4648-ac4a-c0993f58e044/s1200?webp=fal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18"/>
          <a:stretch/>
        </p:blipFill>
        <p:spPr bwMode="auto">
          <a:xfrm>
            <a:off x="4572000" y="1988840"/>
            <a:ext cx="4333978" cy="33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80119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8798646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21395" y="548680"/>
            <a:ext cx="6740227" cy="151216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dirty="0" smtClean="0">
                <a:solidFill>
                  <a:srgbClr val="FF0000"/>
                </a:solidFill>
              </a:rPr>
              <a:t>Праздничная выпечка  на Руси</a:t>
            </a:r>
          </a:p>
        </p:txBody>
      </p:sp>
      <p:pic>
        <p:nvPicPr>
          <p:cNvPr id="1026" name="Picture 2" descr="71 (700x462, 198Kb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60848"/>
            <a:ext cx="66579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7013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566" y="90872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</a:rPr>
              <a:t>С глубокой древности в нашей стране возделывали рожь, овес, пшеницу, ячмень, просо, давно наши предки приобрели навыки изготовления муки, овладели тайнами выпечки различных изделий из забродившего теста. Вот почему в пище наших предков преобладают пироги, расстегаи, пирожки, кулебяки, оладьи и, конечно же, блины. Многие из этих изделий издавна стали </a:t>
            </a:r>
            <a:r>
              <a:rPr lang="ru-RU" sz="2400" dirty="0" smtClean="0">
                <a:solidFill>
                  <a:srgbClr val="333333"/>
                </a:solidFill>
              </a:rPr>
              <a:t>традиционными.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alt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+mj-cs"/>
              </a:rPr>
              <a:t>Культура </a:t>
            </a:r>
            <a:r>
              <a:rPr lang="ru-RU" alt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+mj-cs"/>
              </a:rPr>
              <a:t>была такова, что каждый праздник олицетворялся с определенной выпечкой. </a:t>
            </a:r>
            <a:endParaRPr lang="ru-RU" sz="2400" dirty="0"/>
          </a:p>
        </p:txBody>
      </p:sp>
      <p:pic>
        <p:nvPicPr>
          <p:cNvPr id="2050" name="Picture 2" descr="https://all-atop.com/user/present/643642/LnBqS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6879"/>
            <a:ext cx="2808312" cy="21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0034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781800" cy="1008112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Сороки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00201"/>
            <a:ext cx="3429000" cy="4192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YS Text Optional"/>
              </a:rPr>
              <a:t>    </a:t>
            </a:r>
            <a:r>
              <a:rPr lang="ru-RU" dirty="0">
                <a:solidFill>
                  <a:schemeClr val="tx1"/>
                </a:solidFill>
              </a:rPr>
              <a:t>Одна из любимых традиций на Руси – печь «жаворонки». Всегда в этот день пекли постные булочки в виде «жаворонков». Пекли их в день весеннего равноденствия, считалось, что жаворонки весну кличут. 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avatars.mds.yandex.net/get-zen_doc/1653873/pub_5c947f84a060d700b3d24d4f_5c948148a060d700b3d24d62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824401" cy="41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7996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20688"/>
            <a:ext cx="6120680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Масленица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3816424" cy="50006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По народным поверьям, круглые, румяные блины символизируют солнце, тепло и жизнь. Съесть </a:t>
            </a:r>
            <a:endParaRPr lang="ru-RU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блин </a:t>
            </a:r>
            <a:r>
              <a:rPr lang="ru-RU" dirty="0">
                <a:solidFill>
                  <a:srgbClr val="000000"/>
                </a:solidFill>
              </a:rPr>
              <a:t>в масленичную неделю должен был каждый член семьи. Наши предки верили,</a:t>
            </a:r>
            <a:r>
              <a:rPr lang="ru-RU" b="1" dirty="0">
                <a:solidFill>
                  <a:srgbClr val="000000"/>
                </a:solidFill>
              </a:rPr>
              <a:t> </a:t>
            </a:r>
            <a:r>
              <a:rPr lang="ru-RU" dirty="0">
                <a:solidFill>
                  <a:srgbClr val="000000"/>
                </a:solidFill>
              </a:rPr>
              <a:t>что с каждым кусочком этого блюда человек наполняет себя энергией солнца. </a:t>
            </a:r>
            <a:endParaRPr lang="ru-RU" altLang="ru-RU" dirty="0" smtClean="0"/>
          </a:p>
        </p:txBody>
      </p:sp>
      <p:pic>
        <p:nvPicPr>
          <p:cNvPr id="4098" name="Picture 2" descr="https://avatars.mds.yandex.net/get-zen_doc/1595998/pub_5ccf46d224de2d00b2ddf4b3_5ccf4955fd2dc300af7bf87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2996"/>
            <a:ext cx="482240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780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6781800" cy="7989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Пасха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51811"/>
            <a:ext cx="3456384" cy="43094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303030"/>
                </a:solidFill>
              </a:rPr>
              <a:t>Кулич — это пасхальный хлеб.  В русской  традиции </a:t>
            </a:r>
            <a:r>
              <a:rPr lang="ru-RU" u="sng" dirty="0">
                <a:solidFill>
                  <a:srgbClr val="303030"/>
                </a:solidFill>
                <a:hlinkClick r:id="rId2"/>
              </a:rPr>
              <a:t>кулич</a:t>
            </a:r>
            <a:r>
              <a:rPr lang="ru-RU" dirty="0">
                <a:solidFill>
                  <a:srgbClr val="303030"/>
                </a:solidFill>
              </a:rPr>
              <a:t> печется из дрожжевого теста в виде высокого цилиндрического хлеба, который сверху украшается глазурью или фигурками из теста</a:t>
            </a:r>
            <a:r>
              <a:rPr lang="ru-RU" dirty="0" smtClean="0">
                <a:solidFill>
                  <a:srgbClr val="303030"/>
                </a:solidFill>
              </a:rPr>
              <a:t>. </a:t>
            </a:r>
            <a:endParaRPr lang="ru-RU" sz="1200" dirty="0">
              <a:ea typeface="Times New Roman"/>
            </a:endParaRPr>
          </a:p>
          <a:p>
            <a:pPr>
              <a:lnSpc>
                <a:spcPct val="90000"/>
              </a:lnSpc>
              <a:buNone/>
            </a:pPr>
            <a:endParaRPr lang="ru-RU" altLang="ru-RU" dirty="0"/>
          </a:p>
        </p:txBody>
      </p:sp>
      <p:pic>
        <p:nvPicPr>
          <p:cNvPr id="5122" name="Picture 2" descr="https://avatars.mds.yandex.net/get-pdb/1946598/bca045ff-a08d-41f7-98e4-05184b9e8787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419"/>
          <a:stretch/>
        </p:blipFill>
        <p:spPr bwMode="auto">
          <a:xfrm>
            <a:off x="4427984" y="1628800"/>
            <a:ext cx="4032448" cy="37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21353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92696"/>
            <a:ext cx="6781800" cy="79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Вознесение</a:t>
            </a:r>
          </a:p>
        </p:txBody>
      </p:sp>
      <p:pic>
        <p:nvPicPr>
          <p:cNvPr id="6146" name="Picture 2" descr="https://tv.ua/img/forall/users/15/1549/voznesenie-gospodne-2017-istoriya-i-tradicii-prazdnik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4032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0807"/>
            <a:ext cx="4752975" cy="4392489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Вознесение — один из первых праздников лета. К этому времени у всех крестьян было одно заветное желание, чтобы вырос и вызрел хороший урожай. Поэтому и Вознесение понималось в народе как «рост, подъем».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>На Вознесение Господне, пекли "лесенки". Это были сухие, как печенье, выпечки, изображающие лесенку с семью ступенями. Бросали их вверх каждый у своей нивы, кто выше, у того и рожь вырастет такой же высокой.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6548950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688"/>
            <a:ext cx="8229600" cy="7200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Троица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340767"/>
            <a:ext cx="4286250" cy="48245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</a:t>
            </a:r>
            <a:r>
              <a:rPr lang="ru-RU" altLang="ru-RU" sz="2400" dirty="0" smtClean="0">
                <a:solidFill>
                  <a:schemeClr val="tx1"/>
                </a:solidFill>
              </a:rPr>
              <a:t>Троица — один из величайших православных праздников, прославляющий триединство Бога Отца, Бога Сына и Бога Святого Духа. Обязательными блюдами на праздничном столе были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троицкие</a:t>
            </a:r>
            <a:r>
              <a:rPr lang="ru-RU" altLang="ru-RU" sz="2400" dirty="0" smtClean="0">
                <a:solidFill>
                  <a:schemeClr val="tx1"/>
                </a:solidFill>
              </a:rPr>
              <a:t> караваи, блины, лапшевники, пшенники, яичницы, 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драчены</a:t>
            </a:r>
            <a:r>
              <a:rPr lang="ru-RU" altLang="ru-RU" sz="2400" dirty="0" smtClean="0">
                <a:solidFill>
                  <a:schemeClr val="tx1"/>
                </a:solidFill>
              </a:rPr>
              <a:t>, творожники, различные пироги со свежей зеленью и ягодами. Подавали также и яйца, которые на Троицу красили в зеленый цвет. </a:t>
            </a:r>
          </a:p>
        </p:txBody>
      </p:sp>
      <p:pic>
        <p:nvPicPr>
          <p:cNvPr id="7170" name="Picture 2" descr="https://mediasole.ru/data/images/450/450436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9937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24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flash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6132"/>
            <a:ext cx="8229600" cy="72042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FF0000"/>
                </a:solidFill>
              </a:rPr>
              <a:t>Маково-медовый спас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4033589" cy="456937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575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Это самый первый празднуемый спас, во время которого, шел сбор мака и меда. На Маккавея к столу подавали блюда с медом и маком — постные пироги, булочки, пряники, блины. Трапеза начиналась с блинов: в специальной посуде — </a:t>
            </a:r>
            <a:r>
              <a:rPr lang="ru-RU" dirty="0" err="1">
                <a:solidFill>
                  <a:schemeClr val="tx1"/>
                </a:solidFill>
              </a:rPr>
              <a:t>макальниках</a:t>
            </a:r>
            <a:r>
              <a:rPr lang="ru-RU" dirty="0">
                <a:solidFill>
                  <a:schemeClr val="tx1"/>
                </a:solidFill>
              </a:rPr>
              <a:t> готовили маковое молочко, маково-медовую смесь и в нее макали блины. </a:t>
            </a:r>
            <a:endParaRPr lang="ru-RU" sz="1200" dirty="0">
              <a:solidFill>
                <a:schemeClr val="tx1"/>
              </a:solidFill>
              <a:ea typeface="Times New Roman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 smtClean="0"/>
          </a:p>
        </p:txBody>
      </p:sp>
      <p:pic>
        <p:nvPicPr>
          <p:cNvPr id="8194" name="Picture 2" descr="https://smak.ua/i/77/84/8/77848/c2210a55128f638fbf2a7a9500af3cbc-resize_crop_1Xquality_100Xallow_enlarge_0Xw_1200Xh_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5765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6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161</TotalTime>
  <Words>698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Слайд 1</vt:lpstr>
      <vt:lpstr>Праздничная выпечка  на Руси</vt:lpstr>
      <vt:lpstr>Слайд 3</vt:lpstr>
      <vt:lpstr>Сороки</vt:lpstr>
      <vt:lpstr>Масленица</vt:lpstr>
      <vt:lpstr>Пасха</vt:lpstr>
      <vt:lpstr>Вознесение</vt:lpstr>
      <vt:lpstr>Троица</vt:lpstr>
      <vt:lpstr>Маково-медовый спас</vt:lpstr>
      <vt:lpstr>Яблочный спас</vt:lpstr>
      <vt:lpstr>Хлебный спас</vt:lpstr>
      <vt:lpstr>Колядки</vt:lpstr>
      <vt:lpstr>Пряники</vt:lpstr>
      <vt:lpstr>Каравай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обрядовой выпечки на Руси</dc:title>
  <dc:creator>User</dc:creator>
  <cp:lastModifiedBy>PK</cp:lastModifiedBy>
  <cp:revision>15</cp:revision>
  <dcterms:created xsi:type="dcterms:W3CDTF">2020-05-02T15:07:46Z</dcterms:created>
  <dcterms:modified xsi:type="dcterms:W3CDTF">2020-05-03T16:28:29Z</dcterms:modified>
</cp:coreProperties>
</file>