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5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5254352" cy="2025367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«Осторожно,</a:t>
            </a:r>
            <a:b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коронавирус</a:t>
            </a:r>
            <a:r>
              <a:rPr lang="ru-RU" sz="6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8112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Лариса Михайловна</a:t>
            </a:r>
          </a:p>
        </p:txBody>
      </p:sp>
      <p:pic>
        <p:nvPicPr>
          <p:cNvPr id="5" name="Рисунок 4" descr="pngtree-green-anthropomorphic-bacteria-illustration-png-image_4536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556792"/>
            <a:ext cx="2643182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Носить маски в общественных местах</a:t>
            </a:r>
          </a:p>
        </p:txBody>
      </p:sp>
      <p:pic>
        <p:nvPicPr>
          <p:cNvPr id="6" name="Содержимое 5" descr="kartin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00200"/>
            <a:ext cx="7429552" cy="48291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Пользоваться перчатками</a:t>
            </a:r>
          </a:p>
        </p:txBody>
      </p:sp>
      <p:pic>
        <p:nvPicPr>
          <p:cNvPr id="4" name="Содержимое 3" descr="107850-r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899" y="1600200"/>
            <a:ext cx="810620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Хорошо мыть руки с мылом</a:t>
            </a:r>
          </a:p>
        </p:txBody>
      </p:sp>
      <p:pic>
        <p:nvPicPr>
          <p:cNvPr id="4" name="Содержимое 3" descr="profilaktika-grippa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14825"/>
          <a:stretch/>
        </p:blipFill>
        <p:spPr>
          <a:xfrm>
            <a:off x="1691680" y="1432239"/>
            <a:ext cx="6480720" cy="46863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Закрывать рот во время кашля и чихания</a:t>
            </a:r>
          </a:p>
        </p:txBody>
      </p:sp>
      <p:pic>
        <p:nvPicPr>
          <p:cNvPr id="4" name="Содержимое 3" descr="c82a6f67-9570-48f3-a73e-2b9cdf272c180NRd9WyvN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9341"/>
            <a:ext cx="8229600" cy="430768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Обрабатывать поверхности антисептиками </a:t>
            </a:r>
          </a:p>
        </p:txBody>
      </p:sp>
      <p:pic>
        <p:nvPicPr>
          <p:cNvPr id="4" name="Содержимое 3" descr="7357.png_1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00200"/>
            <a:ext cx="7286676" cy="490063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Если почувствовали себя плохо, оставайтесь дома и вызовите врача</a:t>
            </a:r>
          </a:p>
        </p:txBody>
      </p:sp>
      <p:pic>
        <p:nvPicPr>
          <p:cNvPr id="4" name="Содержимое 3" descr="yrjjykzgz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00200"/>
            <a:ext cx="7858179" cy="482919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47_slide_10-870x4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8429683" cy="585791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нас живут очень много микробов и вирусов</a:t>
            </a:r>
          </a:p>
        </p:txBody>
      </p:sp>
      <p:pic>
        <p:nvPicPr>
          <p:cNvPr id="6" name="Содержимое 5" descr="depositphotos_140815894-stock-illustration-set-of-cartoon-monsters-fun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428736"/>
            <a:ext cx="7072362" cy="507209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преследуют нас везде</a:t>
            </a:r>
          </a:p>
        </p:txBody>
      </p:sp>
      <p:pic>
        <p:nvPicPr>
          <p:cNvPr id="4" name="Содержимое 3" descr="statia92_5ea3e6a7c13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8229600" cy="434896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живут на наших руках</a:t>
            </a:r>
          </a:p>
        </p:txBody>
      </p:sp>
      <p:pic>
        <p:nvPicPr>
          <p:cNvPr id="4" name="Содержимое 3" descr="201805142713319862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пытаются забраться  к нам в рот</a:t>
            </a:r>
          </a:p>
        </p:txBody>
      </p:sp>
      <p:pic>
        <p:nvPicPr>
          <p:cNvPr id="4" name="Содержимое 3" descr="unnamed-1024x683-1024x6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есть самый злой и опасный. Его имя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КОРОНАВИРУС!</a:t>
            </a:r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6000792" cy="47149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нам от него спрятаться?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831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соблюдать простые правила</a:t>
            </a:r>
          </a:p>
        </p:txBody>
      </p:sp>
      <p:pic>
        <p:nvPicPr>
          <p:cNvPr id="4" name="Рисунок 3" descr="depositphotos_108996826-stock-photo-anti-virus-sign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857364"/>
            <a:ext cx="4143404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Укреплять свой иммунитет </a:t>
            </a:r>
          </a:p>
        </p:txBody>
      </p:sp>
      <p:pic>
        <p:nvPicPr>
          <p:cNvPr id="4" name="Содержимое 3" descr="ukrepit-zdorov-e-reben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00200"/>
            <a:ext cx="7572427" cy="47577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Вовремя делать профилактические прививки</a:t>
            </a:r>
          </a:p>
        </p:txBody>
      </p:sp>
      <p:pic>
        <p:nvPicPr>
          <p:cNvPr id="4" name="Содержимое 3" descr="me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71612"/>
            <a:ext cx="6000792" cy="46434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110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«Осторожно,  коронавирус»</vt:lpstr>
      <vt:lpstr>Вокруг нас живут очень много микробов и вирусов</vt:lpstr>
      <vt:lpstr>Они преследуют нас везде</vt:lpstr>
      <vt:lpstr>Они живут на наших руках</vt:lpstr>
      <vt:lpstr>Они пытаются забраться  к нам в рот</vt:lpstr>
      <vt:lpstr>Среди них есть самый злой и опасный. Его имя КОРОНАВИРУС!</vt:lpstr>
      <vt:lpstr>Как же нам от него спрятаться?</vt:lpstr>
      <vt:lpstr>1. Укреплять свой иммунитет </vt:lpstr>
      <vt:lpstr>2. Вовремя делать профилактические прививки</vt:lpstr>
      <vt:lpstr>3. Носить маски в общественных местах</vt:lpstr>
      <vt:lpstr>4. Пользоваться перчатками</vt:lpstr>
      <vt:lpstr>5. Хорошо мыть руки с мылом</vt:lpstr>
      <vt:lpstr>6. Закрывать рот во время кашля и чихания</vt:lpstr>
      <vt:lpstr>7. Обрабатывать поверхности антисептиками </vt:lpstr>
      <vt:lpstr>8. Если почувствовали себя плохо, оставайтесь дома и вызовите врача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 «Осторожно, короновирус»</dc:title>
  <dc:creator>1</dc:creator>
  <cp:lastModifiedBy>Дмитрий Каленюк</cp:lastModifiedBy>
  <cp:revision>8</cp:revision>
  <dcterms:created xsi:type="dcterms:W3CDTF">2020-10-19T16:11:09Z</dcterms:created>
  <dcterms:modified xsi:type="dcterms:W3CDTF">2021-11-13T09:43:42Z</dcterms:modified>
</cp:coreProperties>
</file>