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72" r:id="rId3"/>
    <p:sldId id="273" r:id="rId4"/>
    <p:sldId id="274" r:id="rId5"/>
    <p:sldId id="262" r:id="rId6"/>
    <p:sldId id="261" r:id="rId7"/>
    <p:sldId id="275" r:id="rId8"/>
    <p:sldId id="276" r:id="rId9"/>
    <p:sldId id="277" r:id="rId10"/>
    <p:sldId id="258" r:id="rId11"/>
    <p:sldId id="263" r:id="rId12"/>
    <p:sldId id="271" r:id="rId13"/>
    <p:sldId id="278" r:id="rId14"/>
    <p:sldId id="279" r:id="rId15"/>
    <p:sldId id="280" r:id="rId16"/>
    <p:sldId id="281" r:id="rId17"/>
    <p:sldId id="282" r:id="rId18"/>
    <p:sldId id="266" r:id="rId19"/>
    <p:sldId id="283" r:id="rId20"/>
    <p:sldId id="25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9" d="100"/>
          <a:sy n="89" d="100"/>
        </p:scale>
        <p:origin x="-762" y="9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3568" y="1052736"/>
            <a:ext cx="7772400" cy="1470025"/>
          </a:xfrm>
        </p:spPr>
        <p:txBody>
          <a:bodyPr/>
          <a:lstStyle>
            <a:lvl1pPr>
              <a:defRPr b="1" baseline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dirty="0" smtClean="0"/>
              <a:t>МЫ ЗА ЗДОРОВЫЙ </a:t>
            </a:r>
            <a:br>
              <a:rPr lang="ru-RU" dirty="0" smtClean="0"/>
            </a:br>
            <a:r>
              <a:rPr lang="ru-RU" dirty="0" smtClean="0"/>
              <a:t>ОБРАЗ ЖИЗНИ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458112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372200" y="6492875"/>
            <a:ext cx="27718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©Рассохина Г.В. </a:t>
            </a:r>
            <a:r>
              <a:rPr lang="en-US" dirty="0" smtClean="0"/>
              <a:t>http://pedsovet.su/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23528" y="260648"/>
            <a:ext cx="8568952" cy="6264696"/>
          </a:xfrm>
          <a:prstGeom prst="roundRect">
            <a:avLst/>
          </a:prstGeom>
          <a:solidFill>
            <a:schemeClr val="bg1"/>
          </a:solidFill>
          <a:ln w="76200">
            <a:solidFill>
              <a:schemeClr val="tx2">
                <a:lumMod val="40000"/>
                <a:lumOff val="6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 descr="4bb97ff07cca.pn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6479739" y="927100"/>
            <a:ext cx="2664261" cy="5334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0700" y="1587500"/>
            <a:ext cx="8229600" cy="452596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05110753ae9.pn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0" y="27978"/>
            <a:ext cx="9144000" cy="680204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4299" y="4508500"/>
            <a:ext cx="7110413" cy="12604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3499" y="3111500"/>
            <a:ext cx="7161213" cy="12954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 userDrawn="1"/>
        </p:nvSpPr>
        <p:spPr>
          <a:xfrm>
            <a:off x="323528" y="260648"/>
            <a:ext cx="8568952" cy="6264696"/>
          </a:xfrm>
          <a:prstGeom prst="roundRect">
            <a:avLst/>
          </a:prstGeom>
          <a:solidFill>
            <a:srgbClr val="FFFFCC"/>
          </a:solidFill>
          <a:ln w="76200">
            <a:solidFill>
              <a:srgbClr val="FFC000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banner_alarm.png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251520" y="332656"/>
            <a:ext cx="1852464" cy="18524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67544" y="158638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0" name="Рисунок 9" descr="animashki-deti-709_thumb.gif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6906468" y="4533900"/>
            <a:ext cx="1697782" cy="1890712"/>
          </a:xfrm>
          <a:prstGeom prst="rect">
            <a:avLst/>
          </a:prstGeo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40FC8EC-D1D4-4AD2-B3A2-0A84C84FFBC6}" type="datetimeFigureOut">
              <a:rPr lang="ru-RU" smtClean="0"/>
              <a:pPr/>
              <a:t>10.05.2020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EC430-2934-4708-98C4-5DFE807F6B8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 Образец текста</a:t>
            </a:r>
          </a:p>
          <a:p>
            <a:pPr lvl="1"/>
            <a:r>
              <a:rPr lang="ru-RU" dirty="0" smtClean="0"/>
              <a:t> Второй уровень</a:t>
            </a:r>
          </a:p>
          <a:p>
            <a:pPr lvl="2"/>
            <a:r>
              <a:rPr lang="ru-RU" dirty="0" smtClean="0"/>
              <a:t> 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361856" y="6500367"/>
            <a:ext cx="2746648" cy="313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 smtClean="0"/>
              <a:t>©Рассохина Г.В. </a:t>
            </a:r>
            <a:r>
              <a:rPr lang="en-US" dirty="0" smtClean="0"/>
              <a:t>http://pedsovet.su/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800" b="1" kern="1200">
          <a:solidFill>
            <a:srgbClr val="0000FF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Wingdings" pitchFamily="2" charset="2"/>
        <a:buChar char="Ø"/>
        <a:defRPr sz="32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v"/>
        <a:defRPr sz="28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ü"/>
        <a:defRPr sz="24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20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00FF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0" y="1528997"/>
            <a:ext cx="9144000" cy="397031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Деловая игра</a:t>
            </a:r>
            <a:endParaRPr lang="en-US" sz="66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400" b="1" spc="50" dirty="0" err="1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Здоровьесберегающие</a:t>
            </a:r>
            <a:r>
              <a:rPr lang="ru-RU" sz="4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технологии, в условиях реализации ФГОС ДО»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7783" y="295570"/>
            <a:ext cx="84994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бюджетное дошкольное 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образовательное 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«Детский сад комбинированного вида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№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«Рябинка</a:t>
            </a:r>
            <a:r>
              <a:rPr lang="ru-RU" sz="2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города Рубцовска</a:t>
            </a:r>
            <a:endParaRPr lang="ru-RU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98608" y="4811843"/>
            <a:ext cx="384048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Автор :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Пахомова Яна Сергеевна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инструктор по физической культуре 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квалификационная категория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РЕЖИМ ДНЯ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467544" y="1595624"/>
            <a:ext cx="4038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9289" y="0"/>
            <a:ext cx="9253289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2593" y="224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Georgia" pitchFamily="18" charset="0"/>
              </a:rPr>
              <a:t>Здоровьесберегающие технологии в ДОУ: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0878" y="1482568"/>
            <a:ext cx="8308506" cy="5375432"/>
          </a:xfrm>
        </p:spPr>
        <p:txBody>
          <a:bodyPr>
            <a:normAutofit fontScale="70000" lnSpcReduction="20000"/>
          </a:bodyPr>
          <a:lstStyle/>
          <a:p>
            <a:r>
              <a:rPr lang="ru-RU" b="1" i="1" dirty="0" smtClean="0">
                <a:latin typeface="Georgia" pitchFamily="18" charset="0"/>
              </a:rPr>
              <a:t> </a:t>
            </a:r>
            <a:r>
              <a:rPr lang="ru-RU" sz="3800" b="1" i="1" dirty="0" smtClean="0">
                <a:latin typeface="Georgia" pitchFamily="18" charset="0"/>
              </a:rPr>
              <a:t>Медико-профилактические технологии.</a:t>
            </a:r>
            <a:endParaRPr lang="ru-RU" sz="3800" dirty="0" smtClean="0">
              <a:latin typeface="Georgia" pitchFamily="18" charset="0"/>
            </a:endParaRPr>
          </a:p>
          <a:p>
            <a:r>
              <a:rPr lang="ru-RU" sz="3800" b="1" i="1" dirty="0" smtClean="0">
                <a:latin typeface="Georgia" pitchFamily="18" charset="0"/>
              </a:rPr>
              <a:t>Физкультурно-оздоровительные технологии.</a:t>
            </a:r>
          </a:p>
          <a:p>
            <a:r>
              <a:rPr lang="ru-RU" sz="3800" b="1" i="1" dirty="0" smtClean="0">
                <a:latin typeface="Georgia" pitchFamily="18" charset="0"/>
              </a:rPr>
              <a:t>Технологии обеспечения социально-психологического благополучия ребенка</a:t>
            </a:r>
            <a:endParaRPr lang="ru-RU" sz="3800" dirty="0" smtClean="0">
              <a:latin typeface="Georgia" pitchFamily="18" charset="0"/>
            </a:endParaRPr>
          </a:p>
          <a:p>
            <a:r>
              <a:rPr lang="ru-RU" sz="3800" b="1" i="1" dirty="0" smtClean="0">
                <a:latin typeface="Georgia" pitchFamily="18" charset="0"/>
              </a:rPr>
              <a:t>Технологии </a:t>
            </a:r>
            <a:r>
              <a:rPr lang="ru-RU" sz="3800" b="1" i="1" dirty="0" err="1" smtClean="0">
                <a:latin typeface="Georgia" pitchFamily="18" charset="0"/>
              </a:rPr>
              <a:t>здоровьесбережения</a:t>
            </a:r>
            <a:r>
              <a:rPr lang="ru-RU" sz="3800" b="1" i="1" dirty="0" smtClean="0">
                <a:latin typeface="Georgia" pitchFamily="18" charset="0"/>
              </a:rPr>
              <a:t> и </a:t>
            </a:r>
            <a:r>
              <a:rPr lang="ru-RU" sz="3800" b="1" i="1" dirty="0" err="1" smtClean="0">
                <a:latin typeface="Georgia" pitchFamily="18" charset="0"/>
              </a:rPr>
              <a:t>здоровьеобогащения</a:t>
            </a:r>
            <a:r>
              <a:rPr lang="ru-RU" sz="3800" b="1" i="1" dirty="0" smtClean="0">
                <a:latin typeface="Georgia" pitchFamily="18" charset="0"/>
              </a:rPr>
              <a:t> педагогов ДО.</a:t>
            </a:r>
          </a:p>
          <a:p>
            <a:r>
              <a:rPr lang="ru-RU" sz="3800" b="1" i="1" dirty="0" err="1" smtClean="0">
                <a:latin typeface="Georgia" pitchFamily="18" charset="0"/>
              </a:rPr>
              <a:t>Валеологическое</a:t>
            </a:r>
            <a:r>
              <a:rPr lang="ru-RU" sz="3800" b="1" i="1" dirty="0" smtClean="0">
                <a:latin typeface="Georgia" pitchFamily="18" charset="0"/>
              </a:rPr>
              <a:t> просвещение родителей.</a:t>
            </a:r>
          </a:p>
          <a:p>
            <a:r>
              <a:rPr lang="ru-RU" sz="3800" b="1" i="1" dirty="0" smtClean="0">
                <a:latin typeface="Georgia" pitchFamily="18" charset="0"/>
              </a:rPr>
              <a:t>Здоровьесберегающие образовательные технологии в детском саду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199212" y="3324277"/>
            <a:ext cx="7345181" cy="2222083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Задание № 5 </a:t>
            </a:r>
            <a:br>
              <a:rPr kumimoji="0" lang="ru-RU" sz="44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4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Игра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« Минутка здоровья »</a:t>
            </a:r>
            <a:r>
              <a:rPr kumimoji="0" lang="ru-RU" sz="44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44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endParaRPr kumimoji="0" lang="ru-RU" sz="4400" b="1" i="0" u="none" strike="noStrike" kern="1200" cap="all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 advClick="0"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1370013" y="3324225"/>
            <a:ext cx="7069449" cy="2282096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Задание № 6 </a:t>
            </a:r>
            <a:br>
              <a:rPr kumimoji="0" lang="ru-RU" sz="44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2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Педагогическое упражнение</a:t>
            </a:r>
            <a:endParaRPr kumimoji="0" lang="ru-RU" sz="4400" b="1" i="0" u="none" strike="noStrike" kern="1200" cap="all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« Переводчик »</a:t>
            </a:r>
            <a:r>
              <a:rPr kumimoji="0" lang="ru-RU" sz="44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44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endParaRPr kumimoji="0" lang="ru-RU" sz="4400" b="1" i="0" u="none" strike="noStrike" kern="1200" cap="all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1308802" y="3204800"/>
            <a:ext cx="7100679" cy="2356552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Задание № 7 </a:t>
            </a:r>
            <a:br>
              <a:rPr kumimoji="0" lang="ru-RU" sz="44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4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Игра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« Угадай и назови »</a:t>
            </a:r>
            <a:r>
              <a:rPr kumimoji="0" lang="ru-RU" sz="44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44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endParaRPr kumimoji="0" lang="ru-RU" sz="4400" b="1" i="0" u="none" strike="noStrike" kern="1200" cap="all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1368608" y="3294584"/>
            <a:ext cx="6651130" cy="2221797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Задание № 8 </a:t>
            </a:r>
            <a:br>
              <a:rPr kumimoji="0" lang="ru-RU" sz="44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4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Педагогические</a:t>
            </a:r>
            <a:br>
              <a:rPr kumimoji="0" lang="ru-RU" sz="4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ситуации</a:t>
            </a:r>
            <a:r>
              <a:rPr kumimoji="0" lang="ru-RU" sz="44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44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endParaRPr kumimoji="0" lang="ru-RU" sz="4400" b="1" i="0" u="none" strike="noStrike" kern="1200" cap="all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1384300" y="3233739"/>
            <a:ext cx="6860289" cy="1668046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Задание № 9 </a:t>
            </a:r>
            <a:br>
              <a:rPr kumimoji="0" lang="ru-RU" sz="44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b="1" i="0" u="none" strike="noStrike" kern="1200" cap="all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4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« Отгадай Загадку»</a:t>
            </a:r>
            <a:r>
              <a:rPr kumimoji="0" lang="ru-RU" sz="48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48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endParaRPr kumimoji="0" lang="ru-RU" sz="5400" b="1" i="0" u="none" strike="noStrike" kern="1200" cap="all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1294359" y="3219346"/>
            <a:ext cx="6995202" cy="2027211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Задание № 10 </a:t>
            </a:r>
            <a:br>
              <a:rPr kumimoji="0" lang="ru-RU" sz="44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4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Оздоровительные</a:t>
            </a:r>
            <a:r>
              <a:rPr kumimoji="0" lang="ru-RU" sz="4400" b="1" i="0" u="none" strike="noStrike" kern="1200" cap="all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игры</a:t>
            </a:r>
            <a:r>
              <a:rPr kumimoji="0" lang="ru-RU" sz="44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44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endParaRPr kumimoji="0" lang="ru-RU" sz="4400" b="1" i="0" u="none" strike="noStrike" kern="1200" cap="all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4"/>
          <p:cNvSpPr txBox="1">
            <a:spLocks/>
          </p:cNvSpPr>
          <p:nvPr/>
        </p:nvSpPr>
        <p:spPr>
          <a:xfrm>
            <a:off x="1448972" y="337625"/>
            <a:ext cx="3263704" cy="2900251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В здоровом теле -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2982351" y="351693"/>
            <a:ext cx="4853353" cy="3246869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        здоровый дух!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3" name="Picture 2" descr="G:\Аттестация\Аттестация 2 кв. 2020\Пахомова Я.С\Для Атестации\АТТЕСТАЦИЯ\ФОТО\Пахомова, Загурская ФИЗО\862c0c910902e32d4561adfdc08e4900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2127" y="826292"/>
            <a:ext cx="7539133" cy="56543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1339850" y="3429156"/>
            <a:ext cx="7024661" cy="1592549"/>
          </a:xfrm>
          <a:prstGeom prst="rect">
            <a:avLst/>
          </a:prstGeo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Задание № 11 </a:t>
            </a:r>
            <a:br>
              <a:rPr kumimoji="0" lang="ru-RU" sz="44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44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Кроссворд</a:t>
            </a:r>
            <a:r>
              <a:rPr kumimoji="0" lang="ru-RU" sz="44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4400" b="1" i="0" u="none" strike="noStrike" kern="1200" cap="all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endParaRPr kumimoji="0" lang="ru-RU" sz="4400" b="1" i="0" u="none" strike="noStrike" kern="1200" cap="all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3"/>
          <p:cNvSpPr txBox="1">
            <a:spLocks/>
          </p:cNvSpPr>
          <p:nvPr/>
        </p:nvSpPr>
        <p:spPr>
          <a:xfrm>
            <a:off x="194873" y="194872"/>
            <a:ext cx="9143999" cy="5423917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ru-RU" sz="3200" b="1" dirty="0" smtClean="0">
                <a:latin typeface="Georgia" pitchFamily="18" charset="0"/>
                <a:cs typeface="Times New Roman" pitchFamily="18" charset="0"/>
              </a:rPr>
              <a:t>Цель : </a:t>
            </a:r>
            <a:r>
              <a:rPr lang="ru-RU" sz="3200" dirty="0" smtClean="0">
                <a:latin typeface="Georgia" pitchFamily="18" charset="0"/>
                <a:cs typeface="Times New Roman" pitchFamily="18" charset="0"/>
              </a:rPr>
              <a:t>Систематизация знаний педагогов об оздоровлении детей дошкольного возраста, обмен опытом.</a:t>
            </a:r>
          </a:p>
          <a:p>
            <a:pPr algn="ctr"/>
            <a:r>
              <a:rPr lang="ru-RU" sz="3200" b="1" dirty="0" smtClean="0">
                <a:latin typeface="Georgia" pitchFamily="18" charset="0"/>
                <a:cs typeface="Times New Roman" pitchFamily="18" charset="0"/>
              </a:rPr>
              <a:t>Задачи:</a:t>
            </a:r>
          </a:p>
          <a:p>
            <a:r>
              <a:rPr lang="ru-RU" sz="3200" dirty="0" smtClean="0">
                <a:latin typeface="Georgia" pitchFamily="18" charset="0"/>
                <a:cs typeface="Times New Roman" pitchFamily="18" charset="0"/>
              </a:rPr>
              <a:t>1. Формировать и закреплять профессиональные знания, умения и навыки педагогов в работе по сохранению и укреплению здоровья детей.</a:t>
            </a:r>
          </a:p>
          <a:p>
            <a:r>
              <a:rPr lang="ru-RU" sz="3200" dirty="0" smtClean="0">
                <a:latin typeface="Georgia" pitchFamily="18" charset="0"/>
                <a:cs typeface="Times New Roman" pitchFamily="18" charset="0"/>
              </a:rPr>
              <a:t>2. Развивать творческий потенциал педагогов. </a:t>
            </a:r>
          </a:p>
          <a:p>
            <a:r>
              <a:rPr lang="ru-RU" sz="3200" dirty="0" smtClean="0">
                <a:latin typeface="Georgia" pitchFamily="18" charset="0"/>
                <a:cs typeface="Times New Roman" pitchFamily="18" charset="0"/>
              </a:rPr>
              <a:t>3. Поиск эффективных форм, использование инновационных подходов и новых технологий при организации физкультурно-оздоровительной работы в ДОУ.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047416"/>
          </a:xfrm>
        </p:spPr>
        <p:txBody>
          <a:bodyPr>
            <a:noAutofit/>
          </a:bodyPr>
          <a:lstStyle/>
          <a:p>
            <a:r>
              <a:rPr lang="ru-RU" sz="6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МЫ </a:t>
            </a:r>
            <a:r>
              <a:rPr lang="ru-RU" sz="6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/>
            </a:r>
            <a:br>
              <a:rPr lang="ru-RU" sz="6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6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ЗА ЗДОРОВЫЙ ОБРАЗ </a:t>
            </a:r>
            <a:br>
              <a:rPr lang="ru-RU" sz="6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60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ЖИЗНИ</a:t>
            </a:r>
            <a:endParaRPr lang="ru-RU" sz="60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61588" y="4524857"/>
            <a:ext cx="6400800" cy="1752600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7030A0"/>
                </a:solidFill>
              </a:rPr>
              <a:t>Будьте здоровы!</a:t>
            </a:r>
            <a:endParaRPr lang="ru-RU" sz="6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292" y="3447738"/>
            <a:ext cx="7600012" cy="1708877"/>
          </a:xfr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Задание №1  </a:t>
            </a: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Презентация команд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1124263" y="3267856"/>
            <a:ext cx="7525062" cy="2173574"/>
          </a:xfr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Задание № 2  </a:t>
            </a:r>
            <a:br>
              <a:rPr lang="ru-RU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«Толковый словарик» </a:t>
            </a:r>
            <a:r>
              <a:rPr lang="ru-RU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469037"/>
            <a:ext cx="9144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Всемирной организацией здравоохранения принято следующее определение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«Здоровье - это состояние полного телесного, душевного и социального благополучия, а не только отсутствие болезней и повреждений»</a:t>
            </a:r>
            <a:r>
              <a:rPr lang="ru-RU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4"/>
          <p:cNvSpPr txBox="1">
            <a:spLocks/>
          </p:cNvSpPr>
          <p:nvPr/>
        </p:nvSpPr>
        <p:spPr>
          <a:xfrm>
            <a:off x="437564" y="299803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Что такое здоровье?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49705"/>
            <a:ext cx="8420517" cy="5906125"/>
          </a:xfrm>
        </p:spPr>
        <p:txBody>
          <a:bodyPr>
            <a:normAutofit fontScale="92500" lnSpcReduction="20000"/>
          </a:bodyPr>
          <a:lstStyle/>
          <a:p>
            <a:pPr indent="450215">
              <a:lnSpc>
                <a:spcPct val="115000"/>
              </a:lnSpc>
              <a:buNone/>
            </a:pPr>
            <a:r>
              <a:rPr lang="ru-RU" b="1" dirty="0" smtClean="0">
                <a:latin typeface="Georgia" pitchFamily="18" charset="0"/>
                <a:ea typeface="Times New Roman" panose="02020603050405020304" pitchFamily="18" charset="0"/>
              </a:rPr>
              <a:t>Здоровьесберегающие образовательные технологии</a:t>
            </a:r>
            <a:r>
              <a:rPr lang="ru-RU" dirty="0" smtClean="0">
                <a:latin typeface="Georgia" pitchFamily="18" charset="0"/>
                <a:ea typeface="Times New Roman" panose="02020603050405020304" pitchFamily="18" charset="0"/>
              </a:rPr>
              <a:t> </a:t>
            </a:r>
            <a:r>
              <a:rPr lang="ru-RU" b="1" dirty="0" smtClean="0">
                <a:latin typeface="Georgia" pitchFamily="18" charset="0"/>
                <a:ea typeface="Times New Roman" panose="02020603050405020304" pitchFamily="18" charset="0"/>
              </a:rPr>
              <a:t>в ДО </a:t>
            </a:r>
            <a:r>
              <a:rPr lang="ru-RU" dirty="0" smtClean="0">
                <a:latin typeface="Georgia" pitchFamily="18" charset="0"/>
                <a:ea typeface="Times New Roman" panose="02020603050405020304" pitchFamily="18" charset="0"/>
              </a:rPr>
              <a:t>– </a:t>
            </a:r>
            <a:r>
              <a:rPr lang="ru-RU" dirty="0" smtClean="0">
                <a:latin typeface="Georgia" pitchFamily="18" charset="0"/>
              </a:rPr>
              <a:t>это система мер, включающая взаимосвязь и взаимодействие всех факторов образовательной среды, направленных на сохранение здоровья ребенка на всех этапах его обучения и развития</a:t>
            </a:r>
            <a:r>
              <a:rPr lang="ru-RU" dirty="0" smtClean="0">
                <a:latin typeface="Georgia" pitchFamily="18" charset="0"/>
                <a:ea typeface="Times New Roman" panose="02020603050405020304" pitchFamily="18" charset="0"/>
              </a:rPr>
              <a:t>.</a:t>
            </a:r>
          </a:p>
          <a:p>
            <a:pPr marL="809625" indent="-17463" algn="just">
              <a:lnSpc>
                <a:spcPct val="115000"/>
              </a:lnSpc>
              <a:buNone/>
            </a:pPr>
            <a:r>
              <a:rPr lang="ru-RU" b="1" dirty="0" smtClean="0">
                <a:latin typeface="Georgia" pitchFamily="18" charset="0"/>
                <a:ea typeface="Times New Roman" panose="02020603050405020304" pitchFamily="18" charset="0"/>
              </a:rPr>
              <a:t>Цель</a:t>
            </a:r>
            <a:r>
              <a:rPr lang="ru-RU" dirty="0" smtClean="0">
                <a:latin typeface="Georgia" pitchFamily="18" charset="0"/>
                <a:ea typeface="Calibri" panose="020F0502020204030204" pitchFamily="34" charset="0"/>
              </a:rPr>
              <a:t>: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dirty="0" smtClean="0">
                <a:latin typeface="Georgia" pitchFamily="18" charset="0"/>
                <a:ea typeface="Calibri" panose="020F0502020204030204" pitchFamily="34" charset="0"/>
              </a:rPr>
              <a:t>обеспечение оздоровления, поддержания </a:t>
            </a:r>
          </a:p>
          <a:p>
            <a:pPr marL="457200" indent="-457200">
              <a:buNone/>
            </a:pPr>
            <a:r>
              <a:rPr lang="ru-RU" dirty="0" smtClean="0">
                <a:latin typeface="Georgia" pitchFamily="18" charset="0"/>
                <a:ea typeface="Calibri" panose="020F0502020204030204" pitchFamily="34" charset="0"/>
              </a:rPr>
              <a:t>         и обогащения здоровья детей;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dirty="0" smtClean="0">
                <a:latin typeface="Georgia" pitchFamily="18" charset="0"/>
                <a:ea typeface="Calibri" panose="020F0502020204030204" pitchFamily="34" charset="0"/>
              </a:rPr>
              <a:t> создание условий, обеспечивающих эмоциональное благополучие   каждого   ребёнка.</a:t>
            </a:r>
            <a:endParaRPr lang="ru-RU" dirty="0">
              <a:latin typeface="Georgia" pitchFamily="18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154244" y="3237874"/>
            <a:ext cx="7450110" cy="241341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Задание № 3  </a:t>
            </a:r>
            <a:br>
              <a:rPr lang="ru-RU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игра </a:t>
            </a:r>
            <a:b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«Закончи пословицу» </a:t>
            </a: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Georgia" pitchFamily="18" charset="0"/>
              </a:rPr>
              <a:t>Народная  мудрость</a:t>
            </a:r>
            <a:endParaRPr lang="ru-RU" dirty="0"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5888" y="1107814"/>
            <a:ext cx="7738880" cy="5502847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b="1" dirty="0" smtClean="0">
                <a:latin typeface="Georgia" pitchFamily="18" charset="0"/>
              </a:rPr>
              <a:t>В дом, куда не заглядывает солнце, заглянет врач.</a:t>
            </a:r>
            <a:endParaRPr lang="ru-RU" dirty="0" smtClean="0">
              <a:latin typeface="Georgia" pitchFamily="18" charset="0"/>
            </a:endParaRPr>
          </a:p>
          <a:p>
            <a:pPr lvl="0"/>
            <a:r>
              <a:rPr lang="ru-RU" b="1" dirty="0" smtClean="0">
                <a:latin typeface="Georgia" pitchFamily="18" charset="0"/>
              </a:rPr>
              <a:t>Недосыпаешь — здоровье теряешь.</a:t>
            </a:r>
            <a:endParaRPr lang="ru-RU" dirty="0" smtClean="0">
              <a:latin typeface="Georgia" pitchFamily="18" charset="0"/>
            </a:endParaRPr>
          </a:p>
          <a:p>
            <a:r>
              <a:rPr lang="ru-RU" b="1" dirty="0" smtClean="0">
                <a:latin typeface="Georgia" pitchFamily="18" charset="0"/>
              </a:rPr>
              <a:t>Сто болезней начинаются с простуды.</a:t>
            </a:r>
            <a:endParaRPr lang="ru-RU" dirty="0" smtClean="0">
              <a:latin typeface="Georgia" pitchFamily="18" charset="0"/>
            </a:endParaRPr>
          </a:p>
          <a:p>
            <a:pPr lvl="0"/>
            <a:r>
              <a:rPr lang="ru-RU" b="1" dirty="0" smtClean="0">
                <a:latin typeface="Georgia" pitchFamily="18" charset="0"/>
              </a:rPr>
              <a:t>Двигайся больше, проживёшь дольше.</a:t>
            </a:r>
            <a:endParaRPr lang="ru-RU" dirty="0" smtClean="0">
              <a:latin typeface="Georgia" pitchFamily="18" charset="0"/>
            </a:endParaRPr>
          </a:p>
          <a:p>
            <a:pPr lvl="0"/>
            <a:r>
              <a:rPr lang="ru-RU" b="1" dirty="0" smtClean="0">
                <a:latin typeface="Georgia" pitchFamily="18" charset="0"/>
              </a:rPr>
              <a:t>Ешь чеснок и лук — не возьмёт недуг.</a:t>
            </a:r>
          </a:p>
          <a:p>
            <a:pPr lvl="0"/>
            <a:r>
              <a:rPr lang="ru-RU" b="1" dirty="0" smtClean="0">
                <a:latin typeface="Georgia" pitchFamily="18" charset="0"/>
              </a:rPr>
              <a:t>Утро встречай зарядкой, вечер провожай прогулкой.</a:t>
            </a:r>
          </a:p>
          <a:p>
            <a:r>
              <a:rPr lang="ru-RU" b="1" dirty="0" smtClean="0">
                <a:latin typeface="Georgia" pitchFamily="18" charset="0"/>
              </a:rPr>
              <a:t>Сладко есть и пить, по врачам ходить.</a:t>
            </a:r>
            <a:endParaRPr lang="ru-RU" dirty="0" smtClean="0">
              <a:latin typeface="Georgia" pitchFamily="18" charset="0"/>
            </a:endParaRPr>
          </a:p>
          <a:p>
            <a:r>
              <a:rPr lang="ru-RU" b="1" dirty="0" smtClean="0">
                <a:latin typeface="Georgia" pitchFamily="18" charset="0"/>
              </a:rPr>
              <a:t>Живешь каково и здоровье таково.</a:t>
            </a:r>
            <a:endParaRPr lang="ru-RU" dirty="0" smtClean="0">
              <a:latin typeface="Georgia" pitchFamily="18" charset="0"/>
            </a:endParaRPr>
          </a:p>
          <a:p>
            <a:pPr lvl="0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339328" y="3504159"/>
            <a:ext cx="7145105" cy="1442595"/>
          </a:xfrm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Задание № 4 </a:t>
            </a:r>
            <a:br>
              <a:rPr lang="ru-RU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Блиц - опрос</a:t>
            </a:r>
            <a:r>
              <a:rPr lang="ru-RU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</TotalTime>
  <Words>310</Words>
  <Application>Microsoft Office PowerPoint</Application>
  <PresentationFormat>Экран (4:3)</PresentationFormat>
  <Paragraphs>54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Задание №1  Презентация команд  </vt:lpstr>
      <vt:lpstr>Задание № 2   игра  «Толковый словарик»   </vt:lpstr>
      <vt:lpstr>Слайд 5</vt:lpstr>
      <vt:lpstr>Слайд 6</vt:lpstr>
      <vt:lpstr>Задание № 3   игра  «Закончи пословицу»   </vt:lpstr>
      <vt:lpstr>Народная  мудрость</vt:lpstr>
      <vt:lpstr>Задание № 4  Блиц - опрос </vt:lpstr>
      <vt:lpstr>РЕЖИМ ДНЯ</vt:lpstr>
      <vt:lpstr>Здоровьесберегающие технологии в ДОУ:</vt:lpstr>
      <vt:lpstr>Слайд 12</vt:lpstr>
      <vt:lpstr>Задание № 6  Педагогическое упражнение  « Переводчик » </vt:lpstr>
      <vt:lpstr>Задание № 7  Игра  « Угадай и назови » </vt:lpstr>
      <vt:lpstr>Задание № 8  Педагогические ситуации </vt:lpstr>
      <vt:lpstr>Задание № 9   « Отгадай Загадку» </vt:lpstr>
      <vt:lpstr>Задание № 10  Оздоровительные игры </vt:lpstr>
      <vt:lpstr>Слайд 18</vt:lpstr>
      <vt:lpstr>Задание № 11  Кроссворд </vt:lpstr>
      <vt:lpstr>МЫ  ЗА ЗДОРОВЫЙ ОБРАЗ  ЖИЗНИ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Galina.Rassohina</dc:creator>
  <cp:lastModifiedBy>PK</cp:lastModifiedBy>
  <cp:revision>66</cp:revision>
  <dcterms:created xsi:type="dcterms:W3CDTF">2014-08-01T19:25:21Z</dcterms:created>
  <dcterms:modified xsi:type="dcterms:W3CDTF">2020-05-10T07:41:37Z</dcterms:modified>
</cp:coreProperties>
</file>