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CEB8-CA27-42A2-85F9-FBBD5CEFF9AF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EE29-2D65-407A-9ECF-CA3877AF1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CEB8-CA27-42A2-85F9-FBBD5CEFF9AF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EE29-2D65-407A-9ECF-CA3877AF1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CEB8-CA27-42A2-85F9-FBBD5CEFF9AF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EE29-2D65-407A-9ECF-CA3877AF1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CEB8-CA27-42A2-85F9-FBBD5CEFF9AF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EE29-2D65-407A-9ECF-CA3877AF1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CEB8-CA27-42A2-85F9-FBBD5CEFF9AF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EE29-2D65-407A-9ECF-CA3877AF1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CEB8-CA27-42A2-85F9-FBBD5CEFF9AF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EE29-2D65-407A-9ECF-CA3877AF1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CEB8-CA27-42A2-85F9-FBBD5CEFF9AF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EE29-2D65-407A-9ECF-CA3877AF1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CEB8-CA27-42A2-85F9-FBBD5CEFF9AF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EE29-2D65-407A-9ECF-CA3877AF1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CEB8-CA27-42A2-85F9-FBBD5CEFF9AF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EE29-2D65-407A-9ECF-CA3877AF1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CEB8-CA27-42A2-85F9-FBBD5CEFF9AF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EE29-2D65-407A-9ECF-CA3877AF1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CEB8-CA27-42A2-85F9-FBBD5CEFF9AF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263EE29-2D65-407A-9ECF-CA3877AF17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8ECEB8-CA27-42A2-85F9-FBBD5CEFF9AF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63EE29-2D65-407A-9ECF-CA3877AF17F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917504" cy="237626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</a:t>
            </a:r>
            <a:b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«ЖИВОТНЫЙ  МИР </a:t>
            </a:r>
            <a:b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АРКТИКИ»</a:t>
            </a:r>
            <a:endParaRPr lang="ru-RU" sz="36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арина\Desktop\животные севера\arctic-harmo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" y="2852936"/>
            <a:ext cx="8248650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din-mnogo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914" y="-28908"/>
            <a:ext cx="9154914" cy="686618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914" y="25098"/>
            <a:ext cx="9154914" cy="683290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252592"/>
          </a:xfrm>
        </p:spPr>
      </p:pic>
      <p:sp>
        <p:nvSpPr>
          <p:cNvPr id="5" name="TextBox 4"/>
          <p:cNvSpPr txBox="1"/>
          <p:nvPr/>
        </p:nvSpPr>
        <p:spPr>
          <a:xfrm>
            <a:off x="2339752" y="6309320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Один морж, два моржа…пять моржей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76872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Удивителен и многообразен мир Арктики и Антарктики.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Ребята,отгадайте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загадку: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Живет он там, где холода,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ловит рыбу из-под льда.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в шубе белой щеголяет,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Умеет плавать и ныряет. Кто это?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Самым ярким его представителем  является – белый медведь. Его рост- 2-2.5 метра, а вес  от400 до 800 кг.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h95529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36838"/>
            <a:ext cx="8136904" cy="368776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30425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Загадка про следующее животное, которое обитает в холодных морях: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>В дальних северных морях,</a:t>
            </a:r>
            <a:br>
              <a:rPr lang="ru-RU" sz="2000" dirty="0" smtClean="0"/>
            </a:br>
            <a:r>
              <a:rPr lang="ru-RU" sz="2000" dirty="0" smtClean="0"/>
              <a:t>На арктических полях,</a:t>
            </a:r>
            <a:br>
              <a:rPr lang="ru-RU" sz="2000" dirty="0" smtClean="0"/>
            </a:br>
            <a:r>
              <a:rPr lang="ru-RU" sz="2000" dirty="0" smtClean="0"/>
              <a:t>Я охочусь день-деньской,</a:t>
            </a:r>
            <a:br>
              <a:rPr lang="ru-RU" sz="2000" dirty="0" smtClean="0"/>
            </a:br>
            <a:r>
              <a:rPr lang="ru-RU" sz="2000" dirty="0" smtClean="0"/>
              <a:t>Крики чаек надо мной;</a:t>
            </a:r>
            <a:br>
              <a:rPr lang="ru-RU" sz="2000" dirty="0" smtClean="0"/>
            </a:br>
            <a:r>
              <a:rPr lang="ru-RU" sz="2000" dirty="0" smtClean="0"/>
              <a:t>Я ныряю целый день,</a:t>
            </a:r>
            <a:br>
              <a:rPr lang="ru-RU" sz="2000" dirty="0" smtClean="0"/>
            </a:br>
            <a:r>
              <a:rPr lang="ru-RU" sz="2000" dirty="0" smtClean="0"/>
              <a:t>А зовут меня - </a:t>
            </a:r>
            <a:r>
              <a:rPr lang="ru-RU" sz="2000" b="1" dirty="0" smtClean="0"/>
              <a:t>(тюлень 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6653" y="2708275"/>
            <a:ext cx="6613779" cy="36163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7041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Следующий обитатель, это песец. Очень красивый и пушистый зверь. Является хищником, охотится на зайцев и мелких грызунов.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2682-arctic-fox-1920x1200-animal-wallpap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935163"/>
            <a:ext cx="7543997" cy="43894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Есть в Арктике и представители животного мира имеющие рога. Это северные олени. Питаются олени мхом ягелем и низкорослыми растениями. Помогают человеку.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epositphotos_9566016-Northern-de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7281" y="1935163"/>
            <a:ext cx="6011143" cy="438943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Одно из красивейших явлений в Арктике – северное сияние.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auror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5470" y="1341438"/>
            <a:ext cx="7973059" cy="498316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холодных водах Арктики тоже есть жизнь. Одного из представителей мы сможем увидеть –это ….кит.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fotokonkurs-National-Geographic-22-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8800"/>
            <a:ext cx="8229600" cy="466135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Несмотря на суровые условия жизни, животные  хорошо приспособились к ним.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456493740_zhivotnye-arktiki-interesnye-fakty-foto-i-kratkoe-opisan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8136904" cy="496855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Назови части тела медведя </a:t>
            </a:r>
            <a:endParaRPr lang="ru-RU" dirty="0"/>
          </a:p>
        </p:txBody>
      </p:sp>
      <p:pic>
        <p:nvPicPr>
          <p:cNvPr id="4" name="Содержимое 3" descr="detsad-3085-15105806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920245"/>
            <a:ext cx="8070331" cy="570303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</TotalTime>
  <Words>121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ПРЕЗЕНТАЦИЯ  «ЖИВОТНЫЙ  МИР   АРКТИКИ»</vt:lpstr>
      <vt:lpstr>Удивителен и многообразен мир Арктики и Антарктики. Ребята,отгадайте загадку:  Живет он там, где холода, И ловит рыбу из-под льда. Он в шубе белой щеголяет, Умеет плавать и ныряет. Кто это? Самым ярким его представителем  является – белый медведь. Его рост- 2-2.5 метра, а вес  от400 до 800 кг.</vt:lpstr>
      <vt:lpstr>Загадка про следующее животное, которое обитает в холодных морях: В дальних северных морях, На арктических полях, Я охочусь день-деньской, Крики чаек надо мной; Я ныряю целый день, А зовут меня - (тюлень )</vt:lpstr>
      <vt:lpstr>Следующий обитатель, это песец. Очень красивый и пушистый зверь. Является хищником, охотится на зайцев и мелких грызунов.</vt:lpstr>
      <vt:lpstr>Есть в Арктике и представители животного мира имеющие рога. Это северные олени. Питаются олени мхом ягелем и низкорослыми растениями. Помогают человеку.</vt:lpstr>
      <vt:lpstr>Одно из красивейших явлений в Арктике – северное сияние.</vt:lpstr>
      <vt:lpstr>В холодных водах Арктики тоже есть жизнь. Одного из представителей мы сможем увидеть –это ….кит.</vt:lpstr>
      <vt:lpstr>Несмотря на суровые условия жизни, животные  хорошо приспособились к ним. </vt:lpstr>
      <vt:lpstr>Назови части тела медведя 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«ЖИВОТНЫЙ  МИР   АРКТИКИ И АНТАРКТИКИ»</dc:title>
  <dc:creator>марина</dc:creator>
  <cp:lastModifiedBy>pk</cp:lastModifiedBy>
  <cp:revision>5</cp:revision>
  <dcterms:created xsi:type="dcterms:W3CDTF">2017-02-27T17:37:35Z</dcterms:created>
  <dcterms:modified xsi:type="dcterms:W3CDTF">2021-11-24T07:08:45Z</dcterms:modified>
</cp:coreProperties>
</file>