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58" r:id="rId4"/>
    <p:sldId id="260" r:id="rId5"/>
    <p:sldId id="264" r:id="rId6"/>
    <p:sldId id="261" r:id="rId7"/>
    <p:sldId id="274" r:id="rId8"/>
    <p:sldId id="265" r:id="rId9"/>
    <p:sldId id="266" r:id="rId10"/>
    <p:sldId id="267" r:id="rId11"/>
    <p:sldId id="268" r:id="rId12"/>
    <p:sldId id="272" r:id="rId13"/>
    <p:sldId id="270" r:id="rId14"/>
    <p:sldId id="269" r:id="rId15"/>
    <p:sldId id="271" r:id="rId16"/>
    <p:sldId id="275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33" t="-4870" r="18742" b="4870"/>
          <a:stretch/>
        </p:blipFill>
        <p:spPr>
          <a:xfrm>
            <a:off x="0" y="2571506"/>
            <a:ext cx="9000492" cy="4102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41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05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13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" y="4702520"/>
            <a:ext cx="8740700" cy="19375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06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0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45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87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91847"/>
            <a:ext cx="8784976" cy="1449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21952"/>
            <a:ext cx="9144000" cy="6858000"/>
          </a:xfrm>
          <a:prstGeom prst="frame">
            <a:avLst>
              <a:gd name="adj1" fmla="val 2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6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4130768"/>
            <a:ext cx="8748464" cy="262453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8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8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13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1B6B-7E3E-4F7A-B4C9-8124EA3AFE06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F3A4A-1ACD-48FD-8344-678ECDD59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91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25114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ИГРА – ПУТЕШЕСТВИЕ</a:t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Секреты здоровья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Picture 4" descr="https://www.crowdfundinginternational.eu/media/project_avatars/30f1f1a5-9261-4df6-b7ed-2f3a2fc9a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14554"/>
            <a:ext cx="4876468" cy="349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669604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ped-kopilka.ru/upload/blogs2/2017/10/10667_ad20253eb506ab7f751a71383f51ed38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6786610" cy="5072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Город Дыхание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 descr="F:\материал к занятию Воспитательгода\горо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481" y="1214422"/>
            <a:ext cx="8673237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атериал к занятию Воспитательгода\город дыхание 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81757" cy="5205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картинки для презентации\велосипедная прогу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Игроград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F:\материал к занятию Воспитательгода\Игрогр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2960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Елена\Desktop\5D22E2F3-240D-4AC7-BE6A-DE499E9352B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2" y="188640"/>
            <a:ext cx="7042221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Елена\Desktop\счастливые-дети-держа-руки-совместно-1074827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7422"/>
            <a:ext cx="5040560" cy="4641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4145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9"/>
            <a:ext cx="7630616" cy="187220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Будьте здоровы!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224736" cy="1633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29459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2511420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Елена\Desktop\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" y="260648"/>
            <a:ext cx="8640987" cy="4795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38560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221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Зарядкино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Picture 2" descr="C:\Users\Елена\Desktop\картинки для презентаций\hello_html_m4bbf92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8229600" cy="3021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t.depositphotos.com/1634428/3767/v/950/depositphotos_37670433-stock-illustration-cartoon-airpla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786610" cy="508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Чистюлькино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F:\материал к занятию Воспитательгода\Чистюльк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602" y="1329913"/>
            <a:ext cx="7682598" cy="531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4" y="505390"/>
            <a:ext cx="8001388" cy="470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48545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Вкусняшкино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074" name="Picture 2" descr="F:\материал к занятию Воспитательгода\вкусняшк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29600" cy="402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Елена\Desktop\картинки для презентации\поварёнок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44" y="322116"/>
            <a:ext cx="4331536" cy="4331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картинки для презентации\поварё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38252" cy="4143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04513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12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ИГРА – ПУТЕШЕСТВИЕ Секреты здоровья</vt:lpstr>
      <vt:lpstr>Слайд 2</vt:lpstr>
      <vt:lpstr>Слайд 3</vt:lpstr>
      <vt:lpstr>Зарядкино</vt:lpstr>
      <vt:lpstr>Слайд 5</vt:lpstr>
      <vt:lpstr>Чистюлькино</vt:lpstr>
      <vt:lpstr>Слайд 7</vt:lpstr>
      <vt:lpstr>Вкусняшкино</vt:lpstr>
      <vt:lpstr>Слайд 9</vt:lpstr>
      <vt:lpstr>Слайд 10</vt:lpstr>
      <vt:lpstr>Город Дыхание</vt:lpstr>
      <vt:lpstr>Слайд 12</vt:lpstr>
      <vt:lpstr>Слайд 13</vt:lpstr>
      <vt:lpstr>Игроград</vt:lpstr>
      <vt:lpstr>Слайд 15</vt:lpstr>
      <vt:lpstr>Слайд 16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Ольга</dc:creator>
  <cp:lastModifiedBy>ds41user</cp:lastModifiedBy>
  <cp:revision>37</cp:revision>
  <dcterms:created xsi:type="dcterms:W3CDTF">2016-07-11T18:32:35Z</dcterms:created>
  <dcterms:modified xsi:type="dcterms:W3CDTF">2020-03-16T12:20:53Z</dcterms:modified>
</cp:coreProperties>
</file>