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7134-7A13-47D3-B7AB-C5B85A67DB2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7134-7A13-47D3-B7AB-C5B85A67DB29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8E3F-5FEF-4FF9-972B-E1DF38670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"/>
            <a:ext cx="7451104" cy="2492896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Русские народные подвижные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99592" y="5157192"/>
            <a:ext cx="7595121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Разработала: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Кравченко Лариса Михайловна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4" name="Picture 4" descr="http://www.runivers.ru/upload/iblock/4df/S-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336704" cy="40026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09329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Подвижная игра - это источник радостных эмоций, она вызывает у детей чувство удовольствия, приучает к согласованным действиям. Народные подвижные игры являются традиционным средством педагогики. Сюжеты игр способствуют активному движению детей. В играх ярко отражается образ жизни людей, их быт, национальные устои, смекалка, находчивость, смелость</a:t>
            </a:r>
          </a:p>
        </p:txBody>
      </p:sp>
      <p:pic>
        <p:nvPicPr>
          <p:cNvPr id="4098" name="Picture 2" descr="http://fullref.ru/files/54/91aeafcfe139069e73bb17f4a8360ae2.html_files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357215" cy="4606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93285" y="59323"/>
            <a:ext cx="25574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народной игры.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248659"/>
            <a:ext cx="849694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Русские народные игры для детей ценны в педагогическом отно­шении. Они оказывают большое влияние на воспитание характера, ума, воли, развивают нравственные чувства, физически укрепляют ребенка, создают определенный настрой, интерес к народному творчеству.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этих играх отражается любовь народа к веселью, движениям, удальству. Есть игры- забавы с придумыванием нелепиц, со смешными движениями, жестами, «выкупом фантов» Шутки и юмор характерны для этих игр.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 Радость движения сочетается в народных играх с духовным обогащением детей. В них заключается огромный потенциал для физического развития ребенка, формируется устойчивое отношение к культуре родной страны, создавая эмоционально положительную основу для развития патриотических чувств. Игры способствуют воспитанию сознательной дисциплины, воли, настойчивости в преодолении трудностей, приучают детей быть честными и правдивыми.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artmight.com/albums/public-domain-art-images/Hans-Thoma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6774"/>
            <a:ext cx="4457395" cy="3090578"/>
          </a:xfrm>
          <a:prstGeom prst="rect">
            <a:avLst/>
          </a:prstGeom>
          <a:noFill/>
        </p:spPr>
      </p:pic>
      <p:pic>
        <p:nvPicPr>
          <p:cNvPr id="5" name="Рисунок 4" descr="narodnie igri detym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304256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385149"/>
            <a:ext cx="77048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Русские народные игры естественны для семейного воспитания. Они просты и общедоступны. В них каждый из членов семьи может найти себе активную роль по силам и способностям. Атрибуты для этих игр могут быть изготовлены самими играющими, большинство игр не требует специально оборудованного места. Даже для подвижных игр достаточно обычной лужайки или «пятачка» во дворе. В них можно играть в самых различных ситуациях: на прогулках, во время вечернего отдыха, на семейных праздниках.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://www.3ezhika.ru/mamaladushka/wp-content/uploads/6e7f9558bbd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3705248" cy="3096344"/>
          </a:xfrm>
          <a:prstGeom prst="rect">
            <a:avLst/>
          </a:prstGeom>
          <a:noFill/>
        </p:spPr>
      </p:pic>
      <p:pic>
        <p:nvPicPr>
          <p:cNvPr id="2053" name="Picture 5" descr="http://img-fotki.yandex.ru/get/6506/20573769.c/0_82641_86f06fe7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18438"/>
            <a:ext cx="3819972" cy="3234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56750"/>
            <a:ext cx="856895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БАБКА-ЁЖКА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 детей умение выполнять движения по сигналу, упражнять в беге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увертыванием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прыжках на одной ноге, умению играть в коллективе.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образуют круг. В середину круга встает водящий — Бабка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руках у нее «помело». Вокруг бегают играющие и дразнят ее: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Бабка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Костяная Ножка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печки упала, Ногу сломала,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 и говорит: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У меня нога болит.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Пошла она на улицу  -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Раздавила курицу.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Пошла на базар –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Раздавила самовар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Бабка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скачет на одной ноге и старается кого-нибудь коснуться «помелом». К кому прикоснется — тот «заколдован» и замирает.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 : 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Заколдованный» стоит на месте. Выбирается другой водящий, когда «заколдованных»  станет много.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cs625417.vk.me/v625417849/26a6a/Godqrl_uUfo.jpg"/>
          <p:cNvPicPr/>
          <p:nvPr/>
        </p:nvPicPr>
        <p:blipFill>
          <a:blip r:embed="rId2" cstate="print"/>
          <a:srcRect t="-3125"/>
          <a:stretch>
            <a:fillRect/>
          </a:stretch>
        </p:blipFill>
        <p:spPr bwMode="auto">
          <a:xfrm>
            <a:off x="2483768" y="4509120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ttp://bms.24open.ru/images/2e832859a01b510a44162781635636ab"/>
          <p:cNvPicPr>
            <a:picLocks noChangeAspect="1" noChangeArrowheads="1"/>
          </p:cNvPicPr>
          <p:nvPr/>
        </p:nvPicPr>
        <p:blipFill>
          <a:blip r:embed="rId3" cstate="print"/>
          <a:srcRect l="4267" t="3134" r="6126" b="5993"/>
          <a:stretch>
            <a:fillRect/>
          </a:stretch>
        </p:blipFill>
        <p:spPr bwMode="auto">
          <a:xfrm>
            <a:off x="5580112" y="1340768"/>
            <a:ext cx="151216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26914"/>
            <a:ext cx="842493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ХЛОП! ХЛОП! УБЕГАЙ!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Развивать, развивать быстроту, ловкость, глазомер, совершенствовать ориентировку в пространстве. Упражнять в беге.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Играющие ходят по игровой площадке — собирают на лугу цветы, плетут венки, ловят бабочек и т. д. Не­сколько детей ,выполняют  роль лошадок, которые в сто­роне щиплют травку. После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 ведущего: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«Хлоп, хлоп, убегай,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Тебя кони стопчут»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несколько игроков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произносят: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 я коней не боюсь,</a:t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дороге прокачусь!»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начинают скакать на палочках, подражая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лошадкам и стараясь поймать детей, гуляющих на лугу.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Убегать можно лишь после слова «прокачусь»;тот ребенок, которого настигнет лошадка, на время выбывает из игры.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http://allforchildren.ru/kidfun/img/poteshki44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1342628" cy="1573561"/>
          </a:xfrm>
          <a:prstGeom prst="rect">
            <a:avLst/>
          </a:prstGeom>
          <a:noFill/>
        </p:spPr>
      </p:pic>
      <p:pic>
        <p:nvPicPr>
          <p:cNvPr id="20485" name="Picture 5" descr="http://st1.inspireme.ru/2013/05/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05064"/>
            <a:ext cx="4269457" cy="2751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75075"/>
            <a:ext cx="820891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МОРОЗ – КРАСНЫЙ  НОС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детей умение выполнять движения по сигналу,  выдержке. Упражнять в ходьбе и беге.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противоположных сторонах площадки обозначают два дома, в одном из них располагаются играющие. Посередине площадки встает водящий - Мороз-Красный нос.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говорит: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Мороз-Красный нос.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из вас решится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путь-дороженьку пуститься?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Играющие отвечают: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боимся мы угроз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страшен нам мороз.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этого дети перебегают через площадку в другой дом. Мороз догоняет их и старается заморозить (коснуться рукой). Замороженные останавливаются на том месте, где их настиг Мороз, и стоят до окончания перебежки. После нескольких перебежек выбирают другого водящего.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игры 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Бежать можно только после слова «мороз». «замороженным» игрокам не сходить с места.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http://www.vyatmama.ru/skazki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4326985"/>
            <a:ext cx="3312368" cy="2442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602553"/>
            <a:ext cx="835292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детства не может быть без игры. Игра в жизни ребёнка – это минуты радости, забавы, соревнования, она ведёт ребёнка по жизни.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Русские народные игры являются эффективным средством воспитания гармонично развитой личности, сочетающей в себе духовное богатство, моральную чистоту и физическое совершенство.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://novomoskovsk.eu/wp-content/uploads/2013/01/g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546178" cy="413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550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Русские народные подвижные игры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подвижные игры</dc:title>
  <dc:creator>Рита</dc:creator>
  <cp:lastModifiedBy>pk</cp:lastModifiedBy>
  <cp:revision>8</cp:revision>
  <dcterms:created xsi:type="dcterms:W3CDTF">2015-11-19T18:49:42Z</dcterms:created>
  <dcterms:modified xsi:type="dcterms:W3CDTF">2021-11-24T07:11:40Z</dcterms:modified>
</cp:coreProperties>
</file>