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2" r:id="rId13"/>
    <p:sldId id="273" r:id="rId14"/>
    <p:sldId id="268" r:id="rId15"/>
    <p:sldId id="274" r:id="rId16"/>
    <p:sldId id="276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7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59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3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13176"/>
            <a:ext cx="7532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инструктор  по физической культуре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Пахомова Яна Сергеевна    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«Готовим будущих олимпийских чемпионов»</a:t>
            </a:r>
            <a:b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ГТО – для дошкольников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Обновленная расшифровка ГТО звучит как: «Горжусь тобой, Отечество!»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2387"/>
            <a:ext cx="6215946" cy="628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2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2885"/>
            <a:ext cx="5572164" cy="639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30336"/>
            <a:ext cx="3240360" cy="304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PK\Desktop\Для физрука\doklad_8-10-201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9028" cy="478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PK\Desktop\Для физру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7929618" cy="553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PK\Desktop\Для физрука\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334269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Вперёд</a:t>
            </a:r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 победам!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6642115" cy="48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было сдать определенные нормативы по физ.подготовке.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2880" y="4365104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серебряными и золотыми значками ГТО.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«Почётный значок ГТ</a:t>
            </a:r>
            <a:r>
              <a:rPr lang="ru-RU" b="1" dirty="0" smtClean="0">
                <a:solidFill>
                  <a:srgbClr val="002060"/>
                </a:solidFill>
              </a:rPr>
              <a:t>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25" y="3861049"/>
            <a:ext cx="420046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почти во всех видах спорта.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otebook3\Desktop\fon-dlya-prezentacii-vesn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427</Words>
  <Application>Microsoft Office PowerPoint</Application>
  <PresentationFormat>Экран (4:3)</PresentationFormat>
  <Paragraphs>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«Готовим будущих олимпийских чемпионов»  ГТО – для дошкольников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Слайд 9</vt:lpstr>
      <vt:lpstr>А что сегодня?</vt:lpstr>
      <vt:lpstr>Горжусь тобой, Отечество!</vt:lpstr>
      <vt:lpstr>Слайд 12</vt:lpstr>
      <vt:lpstr>Слайд 13</vt:lpstr>
      <vt:lpstr>Слайд 14</vt:lpstr>
      <vt:lpstr>Слайд 15</vt:lpstr>
      <vt:lpstr>Слайд 16</vt:lpstr>
      <vt:lpstr>Слайд 17</vt:lpstr>
      <vt:lpstr>     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Люсёк</dc:creator>
  <cp:lastModifiedBy>PK</cp:lastModifiedBy>
  <cp:revision>29</cp:revision>
  <dcterms:modified xsi:type="dcterms:W3CDTF">2020-05-01T03:00:44Z</dcterms:modified>
</cp:coreProperties>
</file>