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yabinka.detskiysad19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687" y="1196752"/>
            <a:ext cx="80313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5157192"/>
            <a:ext cx="3672780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Юрьева О.Н.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7445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  г. Рубцовск, ул. Комсомольская, 65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-mail: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ryabinka.detskiysad19@mail.ru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5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696" y="188640"/>
            <a:ext cx="2520950" cy="273526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44008" y="-171400"/>
            <a:ext cx="3762375" cy="2303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Вячеслав</a:t>
            </a:r>
          </a:p>
          <a:p>
            <a:r>
              <a:rPr lang="ru-RU" sz="2800" b="1" dirty="0" smtClean="0"/>
              <a:t>Вадимович </a:t>
            </a:r>
            <a:r>
              <a:rPr lang="ru-RU" sz="2800" b="1" dirty="0" err="1" smtClean="0"/>
              <a:t>Воскобович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000" dirty="0" smtClean="0"/>
              <a:t>инженер-физик, </a:t>
            </a:r>
            <a:br>
              <a:rPr lang="ru-RU" sz="2000" dirty="0" smtClean="0"/>
            </a:br>
            <a:r>
              <a:rPr lang="ru-RU" sz="2000" dirty="0" smtClean="0"/>
              <a:t>российский изобретатель </a:t>
            </a:r>
            <a:br>
              <a:rPr lang="ru-RU" sz="2000" dirty="0" smtClean="0"/>
            </a:br>
            <a:r>
              <a:rPr lang="ru-RU" sz="2000" dirty="0" smtClean="0"/>
              <a:t>и авторов развивающих</a:t>
            </a:r>
            <a:br>
              <a:rPr lang="ru-RU" sz="2000" dirty="0" smtClean="0"/>
            </a:br>
            <a:r>
              <a:rPr lang="ru-RU" sz="2000" dirty="0" smtClean="0"/>
              <a:t>игр для детей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27886" y="3789040"/>
            <a:ext cx="727209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Особенность развивающей методики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состоит в том, что он попытался совершить путь от практического опыта к теории. В основном это игры - конструкторы и головоломки, сопровождающиеся сказочными сюжетами. Отличительной особенностью этих игрушек является сочетание сказки и головоломки. По методике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которую сам он назвал «технологией», ребёнок с помощью игр попадает в развивающую среду, названную «Фиолетовый лес».</a:t>
            </a:r>
          </a:p>
          <a:p>
            <a:pPr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27784" y="921884"/>
            <a:ext cx="2592388" cy="244792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22" t="7561" r="30695" b="4857"/>
          <a:stretch>
            <a:fillRect/>
          </a:stretch>
        </p:blipFill>
        <p:spPr bwMode="auto">
          <a:xfrm>
            <a:off x="6444208" y="909638"/>
            <a:ext cx="23764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102" y="4005064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020" y="3985220"/>
            <a:ext cx="18192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43808" y="3548210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dirty="0"/>
              <a:t>«Квадрат </a:t>
            </a:r>
            <a:r>
              <a:rPr lang="ru-RU" sz="1800" dirty="0" err="1"/>
              <a:t>Воскобовича</a:t>
            </a:r>
            <a:r>
              <a:rPr lang="ru-RU" sz="1800" dirty="0"/>
              <a:t>»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983612" y="3488879"/>
            <a:ext cx="1208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Геоконт</a:t>
            </a:r>
            <a:r>
              <a:rPr lang="ru-RU" sz="1800" dirty="0"/>
              <a:t>»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660401" y="6248880"/>
            <a:ext cx="285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dirty="0"/>
              <a:t>Кораблик «Брызг – брызг»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188621" y="6228047"/>
            <a:ext cx="263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800" dirty="0"/>
              <a:t>«Теремки </a:t>
            </a:r>
            <a:r>
              <a:rPr lang="ru-RU" sz="1800" dirty="0" err="1"/>
              <a:t>Воскобовича</a:t>
            </a:r>
            <a:r>
              <a:rPr lang="ru-RU" sz="18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39869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24" y="980727"/>
            <a:ext cx="8064500" cy="6119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всемирно известный венгерский педагог и математик, профессор. Основатель игрового подхода к развитию детей "Новая математика" ("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"), идея которого заключается в освоении детьми математики посредством увлекательных логических игр, песен и танцев.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Логические игры с блоками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способствуют развитию логических, комбинаторных и аналитических способностей детей. Ребенок разделяет блоки по свойствам, запоминает и обобщает.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упражнения по методике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доступно знакомят детей с формой, цветом, размером и толщиной объектов, с математическими представлениями и основами информатики. Блоки способствуют развитию у детей мыслительных операций: анализа, синтеза, сравнения, классификации, обобщения, а также логического мышления, творческих способностей и познавательных процессов - восприятия, памяти, внимания и воображения.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блоками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могут играть дети разного возраста: от самых маленьких (с двух лет) до начальной (и даже средней) школы.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во всем мире для развития детей и подготовки к школе широко используются "Логические блоки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в различных вариантах исполнения: объемные и плоскостные.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330" y="941578"/>
            <a:ext cx="34559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210" y="944516"/>
            <a:ext cx="30067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793" y="4221088"/>
            <a:ext cx="3167062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507" y="4243470"/>
            <a:ext cx="31686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9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0363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47664" y="260648"/>
            <a:ext cx="7704460" cy="431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Кюизинер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В наборе содержатся палочки-призмы 10 разных цветов и длиной от 1 до 10 см. Палочки одной длины выполнены в одном цвете и обозначают определенное число. Чем больше длина палочки, тем большее значение числа она выраж</a:t>
            </a:r>
            <a:r>
              <a:rPr lang="ru-RU" sz="2400" dirty="0" smtClean="0"/>
              <a:t>ает.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859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696" y="1083728"/>
            <a:ext cx="3240088" cy="2541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203" y="1039278"/>
            <a:ext cx="28733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094535"/>
            <a:ext cx="22320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016" y="4077072"/>
            <a:ext cx="3333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3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2025" y="431205"/>
            <a:ext cx="5057775" cy="1306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Глен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Доман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американский врач-нейрофизиолог </a:t>
            </a:r>
            <a:br>
              <a:rPr lang="ru-RU" sz="2800" dirty="0" smtClean="0"/>
            </a:br>
            <a:r>
              <a:rPr lang="ru-RU" sz="2800" dirty="0" smtClean="0"/>
              <a:t>(1920 г.р.) </a:t>
            </a:r>
            <a:br>
              <a:rPr lang="ru-RU" sz="2800" dirty="0" smtClean="0"/>
            </a:br>
            <a:r>
              <a:rPr lang="ru-RU" sz="2800" dirty="0" smtClean="0"/>
              <a:t>Филадельфия</a:t>
            </a: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18002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0601" y="3213100"/>
            <a:ext cx="8384279" cy="3644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Основатель “Института достижений человеческого потенциала”. Основная идея методики: в любом ребенке скрыт огромный потенциал, который можно развить, тем самым предоставляя ему неограниченные возможности в жизни.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ребенок – может стать гением, а ранее развитие – это ключ к его гениальности.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Человеческий мозг растет благодаря его постоянному использованию, и этот рост фактически завершается к шести годам.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Маленькие дети обладают огромной жаждой познания. Они легко усваивают огромное количество информации, и она надолго остается в их памяти.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Маленькие дети уверены в том, что самым замечательным подарком для них является внимание, которое им всецело уделяют взрослые, особенно папа с мамой.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Самыми лучшими учителями являются родители. Они могут учить своего ребенка абсолютно всему, что знают сами, если только делать это искренне и радостно, с использованием фактов.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346"/>
            <a:ext cx="2088232" cy="2788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654"/>
            <a:ext cx="2197237" cy="2747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750" y="3717032"/>
            <a:ext cx="2385576" cy="298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966" y="3717032"/>
            <a:ext cx="2385575" cy="298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9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05051" y="620688"/>
            <a:ext cx="2351087" cy="29527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27538" y="1628775"/>
            <a:ext cx="390683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Сесиль Лупан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400" smtClean="0"/>
              <a:t>(г.р. 1955)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400" smtClean="0"/>
              <a:t>Бельгия </a:t>
            </a:r>
            <a:br>
              <a:rPr lang="ru-RU" sz="2400" smtClean="0"/>
            </a:br>
            <a:endParaRPr lang="ru-RU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09248" y="4077072"/>
            <a:ext cx="60118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"Ребенок – это не сосуд, который надо заполнить, а огонь, который необходимо зажечь". Нужно не «обучать» детей по строгому графику, а развивать врождённые "склонности" малышей, улавливать то, чем на данный момент интересуется ребенок и, соответственно, на пике этого интереса проводить развивающие занятия именно по данной теме </a:t>
            </a:r>
          </a:p>
        </p:txBody>
      </p:sp>
    </p:spTree>
    <p:extLst>
      <p:ext uri="{BB962C8B-B14F-4D97-AF65-F5344CB8AC3E}">
        <p14:creationId xmlns:p14="http://schemas.microsoft.com/office/powerpoint/2010/main" xmlns="" val="37436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769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3728" y="980728"/>
            <a:ext cx="3142340" cy="36001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6803"/>
            <a:ext cx="2846387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9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1680" y="1412776"/>
            <a:ext cx="6984380" cy="445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446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893" y="-89148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87" r="30690" b="32140"/>
          <a:stretch>
            <a:fillRect/>
          </a:stretch>
        </p:blipFill>
        <p:spPr>
          <a:xfrm>
            <a:off x="1691680" y="260648"/>
            <a:ext cx="1944365" cy="2376488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2713"/>
            <a:ext cx="1728192" cy="24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65725" y="855961"/>
            <a:ext cx="3978275" cy="1781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Железновы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Сергей Станиславович </a:t>
            </a:r>
            <a:br>
              <a:rPr lang="ru-RU" sz="2000" dirty="0" smtClean="0"/>
            </a:br>
            <a:r>
              <a:rPr lang="ru-RU" sz="2000" dirty="0" smtClean="0"/>
              <a:t> Екатерина Сергеевна</a:t>
            </a: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91680" y="3441680"/>
            <a:ext cx="720003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Отец и дочь – Железновы Сергей Станиславович и Екатерина Сергеевна являются авторами программы и методических разработок раннего музыкального развития «Музыка с мамой». Ими выпущено много разнообразных аудио и видеодисков с веселой музыкой, красивыми мелодиями, простыми песенками, ярким исполнением, направленных на развитие музыкальных способностей и абсолютного слуха малышей практически с самого их рождения. Методика «Музыка с мамой» пользуется популярностью во многих странах мира.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6292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893" y="-89148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3728" y="1628799"/>
            <a:ext cx="2762944" cy="311207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820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585" y="3428999"/>
            <a:ext cx="2842791" cy="287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92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893" y="-89148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-459432"/>
            <a:ext cx="544555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полезно для детей младшего дошкольного возраста является использование "ТИКО – технологии". "ТИКО" или Трансформируемый Игровой Конструктор для Обучения – это набор ярких плоскостных фигур из пластмассы, которые шарнирно соединяются между собой. В результате для ребенка становится наглядным процесс перехода из плоскости в пространство, от развертки – к объемной фигуре и обратно. Внутри больших фигур конструктора есть отверстия, которые при сборе игровых форм выступают в роли "окошка", "двери", "глазок". Сконструировать можно бесконечное множество игровых фигур: от дорожки и забора до мебели, коттеджа, ракеты, корабля, осьминога, снеговика и т.д. В игре с конструктором ребенок выучивает не только названия и облик плоскостных фигур, но и открывает мир призм, пирамид, звезд Кеплера.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www.mimoplay.ru/images/product/m0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5" t="14224" r="8208" b="12225"/>
          <a:stretch/>
        </p:blipFill>
        <p:spPr bwMode="auto">
          <a:xfrm>
            <a:off x="395536" y="1196752"/>
            <a:ext cx="34896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487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893" y="-89148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3688" y="476672"/>
            <a:ext cx="714931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Достоинства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игровых технологий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7704" y="2112558"/>
            <a:ext cx="6912768" cy="4848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мотивирует, стимулирует и активизирует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познавательные процессы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детей - внимание, восприятие, мышление, запоминание и воображение;</a:t>
            </a: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игра, востребовав полученные знания,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повышает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прочность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одним из главных достоинств является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интереса к изучаемому объекту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практически у всех детей в группе;</a:t>
            </a: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посредством игры задействуется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“ближняя перспектива”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обучении;</a:t>
            </a: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позволяет гармонично сочетать </a:t>
            </a:r>
            <a:r>
              <a:rPr lang="ru-RU" sz="2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эмоциональное и логическое усвоение знаний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за счет чего дети получают прочные, осознанные и прочувствованные знания.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021422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204864"/>
            <a:ext cx="5497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4538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580" y="-747464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63689" y="839242"/>
            <a:ext cx="7380312" cy="4675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педагогические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включает достаточно обширную группу методов и приемов организации педагогического процесса в форме различных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педагогических игр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отличие от игр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вообще педагогическая игра обладает существенным признаком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—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9473" y="-1179512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24"/>
            <a:ext cx="519767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923264"/>
            <a:ext cx="7128792" cy="5530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нее включаются последовательно игры и упражнения, формирующие умение выделять основные, характерные признаки предметов, сравнивать, сопоставлять их;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игр на обобщение предметов по определенным признакам;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игр, в процессе которых у дошкольников развивается умение отличать реальные явления от нереальных;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игр, воспитывающих умение владеть собой, быстроту реакции на слово, фонематический слух, смекалку и др.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игровой сюжет развивается параллельно основному содержанию обучения, помогает активизировать учебный процесс, осваивать ряд учебных элементов.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игровых технологий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отдельных игр и элементов - забота каждого воспитателя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446" y="-473039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760" y="-99615"/>
            <a:ext cx="2376487" cy="237648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8064" y="545099"/>
            <a:ext cx="4097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Мария </a:t>
            </a:r>
            <a:r>
              <a:rPr lang="ru-RU" sz="2400" b="1" dirty="0" err="1"/>
              <a:t>Монтессори</a:t>
            </a:r>
            <a:r>
              <a:rPr lang="ru-RU" sz="1800" dirty="0"/>
              <a:t> </a:t>
            </a:r>
          </a:p>
          <a:p>
            <a:pPr algn="ctr"/>
            <a:r>
              <a:rPr lang="ru-RU" sz="1800" dirty="0"/>
              <a:t>итальянский педагога и психолога (1870 - 1952)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95736" y="2276872"/>
            <a:ext cx="7344816" cy="5039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Создала педагогическую систему, которая максимально приближена к той идеальной ситуации, когда ребенок обучается сам. Система состоит из трех частей: ребенок,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среда, воспитатель. В центре всей системы стоит ребенок. Вокруг него создается специальная среда, в которой он живет и учится самостоятельно. В этой среде ребенок совершенствует своё физическое состояние, формирует моторные и сенсорные навыки, соответствующие возрасту, приобретает жизненный опыт, учиться упорядочивать и сопоставлять разные предметы и явления, приобретает знания на собственном опыте. Воспитатель же наблюдает за ребенком и помогает ему, когда это требуется. Основа педагогики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ее девиз - "помоги мне это сделать самому".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569" y="-630714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8589" y="2924944"/>
            <a:ext cx="2237255" cy="28903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803" y="188640"/>
            <a:ext cx="35909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93586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93073" y="5765990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/>
              <a:t>Ребенок  учится, прежде всего, играя с предметами</a:t>
            </a:r>
            <a:r>
              <a:rPr lang="ru-RU" sz="1800" dirty="0"/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286450" y="5765990"/>
            <a:ext cx="2008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800" dirty="0"/>
              <a:t>Переливание 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3142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4140" y="-819472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54" y="1340768"/>
            <a:ext cx="2232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2496" y="3122831"/>
            <a:ext cx="2832100" cy="2247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810" y="0"/>
            <a:ext cx="2663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66935" y="4221088"/>
            <a:ext cx="2611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Розовая башня»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различение размеров 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79461" y="5669296"/>
            <a:ext cx="28941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Лоскутки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«Эта мягкая, эта грубая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тонкая ткань».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716" y="2637052"/>
            <a:ext cx="2651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Цилиндры  с запахами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9054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953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6" r="16417"/>
          <a:stretch>
            <a:fillRect/>
          </a:stretch>
        </p:blipFill>
        <p:spPr bwMode="auto">
          <a:xfrm>
            <a:off x="1547664" y="404664"/>
            <a:ext cx="2736850" cy="275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73563" y="606374"/>
            <a:ext cx="477043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Зайцев</a:t>
            </a:r>
            <a:br>
              <a:rPr lang="ru-RU" sz="3600" dirty="0" smtClean="0"/>
            </a:br>
            <a:r>
              <a:rPr lang="ru-RU" sz="2800" dirty="0" smtClean="0"/>
              <a:t> Николай Александрович</a:t>
            </a:r>
            <a:r>
              <a:rPr lang="ru-RU" sz="3600" dirty="0" smtClean="0"/>
              <a:t> </a:t>
            </a:r>
            <a:r>
              <a:rPr lang="ru-RU" sz="2000" dirty="0" smtClean="0"/>
              <a:t>(р.1939)</a:t>
            </a:r>
            <a:br>
              <a:rPr lang="ru-RU" sz="2000" dirty="0" smtClean="0"/>
            </a:br>
            <a:r>
              <a:rPr lang="ru-RU" sz="3600" dirty="0" smtClean="0"/>
              <a:t> </a:t>
            </a:r>
            <a:r>
              <a:rPr lang="ru-RU" sz="2400" dirty="0" smtClean="0"/>
              <a:t>педагог-новатор </a:t>
            </a:r>
            <a:br>
              <a:rPr lang="ru-RU" sz="2400" dirty="0" smtClean="0"/>
            </a:br>
            <a:r>
              <a:rPr lang="ru-RU" sz="2400" dirty="0" smtClean="0"/>
              <a:t>из Санкт-Петербурга</a:t>
            </a:r>
            <a:endParaRPr lang="ru-RU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8734" y="3460852"/>
            <a:ext cx="84248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Автор пособия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"Кубики Зайцева",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основаны на естественной потребности любого ребенка в игре и на системности подачи материала.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Зайцев увидел единицу строения языка не в слоге, 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складе.Склад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это пара из согласной с гласной, или из согласной с твердым или мягким знаком, или же одна буква. Пользуясь этими складами (каждый склад находится на отдельной грани кубика), ребенок начинает составлять слова.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Кубики он сделал различными по цвету, размеру, и звону, который они создают. Это помогает детям почувствовать разницу между гласными и согласными, звонкими и мягкими.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6203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вел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0600"/>
            <a:ext cx="10160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53866" y="84033"/>
            <a:ext cx="3543052" cy="21015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489" y="12847"/>
            <a:ext cx="2529343" cy="224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54" y="3667556"/>
            <a:ext cx="25923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462" y="3123457"/>
            <a:ext cx="2303859" cy="27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53866" y="2502948"/>
            <a:ext cx="3497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dirty="0"/>
              <a:t>Два правила размещения пособий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1192" y="2477126"/>
            <a:ext cx="25066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dirty="0"/>
              <a:t>Организация приятной </a:t>
            </a:r>
          </a:p>
          <a:p>
            <a:r>
              <a:rPr lang="ru-RU" sz="1800" dirty="0" smtClean="0"/>
              <a:t>  атмосферы </a:t>
            </a:r>
            <a:r>
              <a:rPr lang="ru-RU" sz="1800" dirty="0"/>
              <a:t>занятия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36096" y="5844604"/>
            <a:ext cx="247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dirty="0"/>
              <a:t>Ритмичные повторения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608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1414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9</cp:revision>
  <dcterms:created xsi:type="dcterms:W3CDTF">2018-11-05T13:27:33Z</dcterms:created>
  <dcterms:modified xsi:type="dcterms:W3CDTF">2020-05-05T15:07:10Z</dcterms:modified>
</cp:coreProperties>
</file>