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71" r:id="rId15"/>
    <p:sldId id="268" r:id="rId16"/>
    <p:sldId id="272" r:id="rId17"/>
    <p:sldId id="269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yabinka.detskiysad19@mail.r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632" y="2420888"/>
            <a:ext cx="7924800" cy="504056"/>
          </a:xfrm>
        </p:spPr>
        <p:txBody>
          <a:bodyPr/>
          <a:lstStyle/>
          <a:p>
            <a:pPr algn="ctr"/>
            <a:r>
              <a:rPr lang="ru-RU" sz="3600" b="1" i="1" smtClean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Творческий </a:t>
            </a:r>
            <a:r>
              <a:rPr lang="ru-RU" sz="3600" b="1" i="1" dirty="0">
                <a:ln w="19050">
                  <a:solidFill>
                    <a:srgbClr val="FEFAC9">
                      <a:tint val="1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56992"/>
            <a:ext cx="7560840" cy="21602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000" b="1" i="1" spc="-100" dirty="0" smtClean="0">
                <a:ln w="1905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«Моя любимая сказка».</a:t>
            </a:r>
            <a:r>
              <a:rPr lang="ru-RU" sz="6000" b="1" i="1" spc="-100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b="1" i="1" spc="-100" dirty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7707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58924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Воспитатель: Архипова  Н.В. 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 – логопед: </a:t>
            </a:r>
            <a:r>
              <a:rPr lang="ru-RU" sz="1600" b="1" i="1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Киракосян</a:t>
            </a:r>
            <a: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О.Х.</a:t>
            </a:r>
            <a:br>
              <a:rPr lang="ru-RU" sz="1600" b="1" i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«Детский сад комбинированного вида № 19 «Рябинка»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658204, г. Рубцовск, ул</a:t>
            </a:r>
            <a:r>
              <a:rPr lang="ru-RU" sz="16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Комсомольская</a:t>
            </a: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65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тел.: (38557) 7-59-69</a:t>
            </a:r>
            <a: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lang="en-US" sz="16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-mail: </a:t>
            </a:r>
            <a:r>
              <a:rPr lang="en-US" sz="1600" u="sng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ryabinka.detskiysad19@mail.ru</a:t>
            </a:r>
            <a:endParaRPr lang="ru-RU" sz="1600" u="sng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54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nts and Settings\User\Мои документы\Документа Оксаны\Рабочий материал\Фотки , работа\DSC06745.JPG"/>
          <p:cNvPicPr>
            <a:picLocks noChangeAspect="1" noChangeArrowheads="1"/>
          </p:cNvPicPr>
          <p:nvPr/>
        </p:nvPicPr>
        <p:blipFill>
          <a:blip r:embed="rId2" cstate="print"/>
          <a:srcRect l="6294" t="5442" r="7476" b="3209"/>
          <a:stretch>
            <a:fillRect/>
          </a:stretch>
        </p:blipFill>
        <p:spPr bwMode="auto">
          <a:xfrm>
            <a:off x="1763688" y="836712"/>
            <a:ext cx="5328592" cy="374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Documents and Settings\User\Мои документы\Документа Оксаны\Рабочий материал\Фотки , работа\DSC06765.JPG"/>
          <p:cNvPicPr>
            <a:picLocks noChangeAspect="1" noChangeArrowheads="1"/>
          </p:cNvPicPr>
          <p:nvPr/>
        </p:nvPicPr>
        <p:blipFill>
          <a:blip r:embed="rId3" cstate="print"/>
          <a:srcRect l="30861" t="8896" r="28735" b="7447"/>
          <a:stretch>
            <a:fillRect/>
          </a:stretch>
        </p:blipFill>
        <p:spPr bwMode="auto">
          <a:xfrm rot="1277695">
            <a:off x="596430" y="618238"/>
            <a:ext cx="1512168" cy="1787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3" descr="C:\Documents and Settings\User\Мои документы\Документа Оксаны\Рабочий материал\Фотки , работа\DSC06761.JPG"/>
          <p:cNvPicPr>
            <a:picLocks noChangeAspect="1" noChangeArrowheads="1"/>
          </p:cNvPicPr>
          <p:nvPr/>
        </p:nvPicPr>
        <p:blipFill>
          <a:blip r:embed="rId4" cstate="print"/>
          <a:srcRect l="18756" t="6456" r="30290"/>
          <a:stretch>
            <a:fillRect/>
          </a:stretch>
        </p:blipFill>
        <p:spPr bwMode="auto">
          <a:xfrm rot="20323359">
            <a:off x="590821" y="2854194"/>
            <a:ext cx="1271345" cy="25057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Picture 6" descr="C:\Documents and Settings\User\Мои документы\Документа Оксаны\Рабочий материал\Фотки , работа\DSC06773.JPG"/>
          <p:cNvPicPr>
            <a:picLocks noChangeAspect="1" noChangeArrowheads="1"/>
          </p:cNvPicPr>
          <p:nvPr/>
        </p:nvPicPr>
        <p:blipFill>
          <a:blip r:embed="rId5" cstate="print"/>
          <a:srcRect l="24481" t="11732" r="28735" b="3193"/>
          <a:stretch>
            <a:fillRect/>
          </a:stretch>
        </p:blipFill>
        <p:spPr bwMode="auto">
          <a:xfrm rot="20351890">
            <a:off x="2558900" y="4911460"/>
            <a:ext cx="1584176" cy="15249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7" name="Picture 4" descr="C:\Documents and Settings\User\Мои документы\Документа Оксаны\Рабочий материал\Фотки , работа\DSC06763.JPG"/>
          <p:cNvPicPr>
            <a:picLocks noChangeAspect="1" noChangeArrowheads="1"/>
          </p:cNvPicPr>
          <p:nvPr/>
        </p:nvPicPr>
        <p:blipFill>
          <a:blip r:embed="rId6" cstate="print"/>
          <a:srcRect l="27672" t="4642" r="26608" b="11701"/>
          <a:stretch>
            <a:fillRect/>
          </a:stretch>
        </p:blipFill>
        <p:spPr bwMode="auto">
          <a:xfrm rot="1449810">
            <a:off x="7001582" y="3592301"/>
            <a:ext cx="1368152" cy="26642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8" name="Picture 2" descr="C:\Documents and Settings\User\Мои документы\Документа Оксаны\Рабочий материал\Фотки , работа\DSC06758.JPG"/>
          <p:cNvPicPr>
            <a:picLocks noChangeAspect="1" noChangeArrowheads="1"/>
          </p:cNvPicPr>
          <p:nvPr/>
        </p:nvPicPr>
        <p:blipFill>
          <a:blip r:embed="rId7" cstate="print"/>
          <a:srcRect l="13849" t="18822" r="27671" b="18790"/>
          <a:stretch>
            <a:fillRect/>
          </a:stretch>
        </p:blipFill>
        <p:spPr bwMode="auto">
          <a:xfrm rot="1045615">
            <a:off x="4656899" y="5010019"/>
            <a:ext cx="1620180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0" name="Picture 2" descr="C:\Documents and Settings\User\Мои документы\Документа Оксаны\Рабочий материал\Фотки , работа\DSC06760.JPG"/>
          <p:cNvPicPr>
            <a:picLocks noChangeAspect="1" noChangeArrowheads="1"/>
          </p:cNvPicPr>
          <p:nvPr/>
        </p:nvPicPr>
        <p:blipFill>
          <a:blip r:embed="rId8" cstate="print"/>
          <a:srcRect l="24481" t="1806" r="28735"/>
          <a:stretch>
            <a:fillRect/>
          </a:stretch>
        </p:blipFill>
        <p:spPr bwMode="auto">
          <a:xfrm rot="20236306">
            <a:off x="7165989" y="571111"/>
            <a:ext cx="1368152" cy="2520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256584"/>
          </a:xfrm>
        </p:spPr>
        <p:txBody>
          <a:bodyPr>
            <a:normAutofit/>
          </a:bodyPr>
          <a:lstStyle/>
          <a:p>
            <a:pPr marL="28800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Продолжение сказки </a:t>
            </a:r>
          </a:p>
          <a:p>
            <a:pPr>
              <a:buNone/>
            </a:pP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«Гуси-лебеди»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Юрганова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             Полина.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Мы сочиняем сказки.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User\Мои документы\Документа Оксаны\Рабочий материал\Фотки , работа\DSC06749.JPG"/>
          <p:cNvPicPr>
            <a:picLocks noChangeAspect="1" noChangeArrowheads="1"/>
          </p:cNvPicPr>
          <p:nvPr/>
        </p:nvPicPr>
        <p:blipFill>
          <a:blip r:embed="rId2" cstate="print"/>
          <a:srcRect l="15975" t="10314" r="10659" b="357"/>
          <a:stretch>
            <a:fillRect/>
          </a:stretch>
        </p:blipFill>
        <p:spPr bwMode="auto">
          <a:xfrm>
            <a:off x="4211960" y="2204864"/>
            <a:ext cx="4248472" cy="40324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Вернулись гуси лебеди к избушке бабы-Яги.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Баба – Яга рассердилась, ногами затопала, руками захлопала и закричала: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Негодники, упустили Иванушку, теперь сами в печь полезайте.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Как же баба Яга, мы служили тебе верой и правдой тридцать три года – горько заплакали гуси-лебеди.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Подумаешь, тридцать три года, а теперь я вас зажарю и съем.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Взмахнули гуси - лебеди крыльями, поднялись над лесом и полетели в далекие страны. А Баба Яга осталась одна в дремучем, темном лесу.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Летели гуси – лебеди, летели и прилетели в Африку.  В Африке  их встретили жирафы, тигры, львы, слоны, обезьяны. Гуси – лебеди подружились с веселыми и задорными  обезьянками, они угощали их бананами и кокосами, играли в прятки  и чехарду.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Но гуси – лебеди грустили  и  скучали по Бабе –Яге, а вернуться боялись. Тогда мудрая обезьяна им сказала, что в Африке есть вожак-волшебник, который поможет стать бабе Яге доброй. Полетели Гуси – лебеди  к большому озеру, встретили там льва – вожака стаи и доброго волшебника. Рассказали гуси – лебеди о своем горе.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Подумал лев, подумал и сказал: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- Вашему горю я готов помочь. Возьмите этот волшебный банан, если баба Яга его съест, то обязательно подобреет.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Поблагодарили гуси – лебеди волшебника  за помощь и тут же отправилась  в обратную дорогу.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Вернулись гуси в лес, к избушке на курьих  ножках.  Угостили они бабу  Ягу волшебным бананам, и тут же произошло чудо  -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баба – Яга подобрела. Стали гуси лебеди с бабой Ягой  в ладу жить, не тужить, в гости к Маше с Ваней ходить.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Изменение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окончания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сказки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«Маша и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медведь».</a:t>
            </a:r>
          </a:p>
          <a:p>
            <a:pPr>
              <a:buNone/>
            </a:pP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Новиков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  Владислав.</a:t>
            </a:r>
          </a:p>
          <a:p>
            <a:pPr>
              <a:buNone/>
            </a:pP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5" name="Picture 3" descr="C:\Documents and Settings\User\Мои документы\Документа Оксаны\Рабочий материал\Фотки , работа\DSC06777.JPG"/>
          <p:cNvPicPr>
            <a:picLocks noChangeAspect="1" noChangeArrowheads="1"/>
          </p:cNvPicPr>
          <p:nvPr/>
        </p:nvPicPr>
        <p:blipFill>
          <a:blip r:embed="rId2" cstate="print"/>
          <a:srcRect l="32988" t="18821" r="22355"/>
          <a:stretch>
            <a:fillRect/>
          </a:stretch>
        </p:blipFill>
        <p:spPr bwMode="auto">
          <a:xfrm>
            <a:off x="3995936" y="1052736"/>
            <a:ext cx="4320480" cy="42666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</a:t>
            </a:r>
            <a:r>
              <a:rPr lang="ru-RU" sz="1600" b="1" i="1" dirty="0" smtClean="0">
                <a:solidFill>
                  <a:srgbClr val="002060"/>
                </a:solidFill>
              </a:rPr>
              <a:t>Подошел медведь к деревне, а собаки сбежались со всей округи и бросились на медведя. Медведь испугался и  убежал в лес вместе с Машенькой в кузовке.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Прибежал Медведь к себе в избушку, сел отдохнуть, Машенька вылезла из кузовка и горько заплакала. </a:t>
            </a:r>
          </a:p>
          <a:p>
            <a:pPr marL="0"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Медведь был добрый, он пожалел Машеньку. Взял кузовок с пирожками и оправился обратно в деревню, а что бы собак отвлечь, взял медведь с собой большую кость.  </a:t>
            </a:r>
          </a:p>
          <a:p>
            <a:pPr marL="0"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Подошёл медведь к деревне, собаки его учуяли и ждут, дожидаются, громко лают, покусать хотят. Кинул медведь им большую кость, побежали собаки за костью, а медведь в это время нашёл дом старика со старухой. Постучал он в ворота, ворота открыл старик и испугался медведя. </a:t>
            </a:r>
          </a:p>
          <a:p>
            <a:pPr marL="0"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- Не бойся меня старик, я тебе гостинцы от Машеньки принес.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Обрадовался старик хорошей новости, поблагодарил медведя за пирожки.  Позвал старик старуху и пошли они вместе с медведем в лес, за Машенькой. Подошли  они к  медвежьей избушке, постучали в окошко, Машенька выглянула из окошка,  да так и ахнула. Выскочила она из медвежьей избушки, бросилась обнимать старика со старухой. </a:t>
            </a:r>
          </a:p>
          <a:p>
            <a:pPr marL="0">
              <a:spcBef>
                <a:spcPts val="0"/>
              </a:spcBef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Вернулись они в деревню, стали жить поживать и добра наживать, а медведь в гости к ним стал ходить, мед приносить.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0"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40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Сказка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      «Заюшкина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    избушка». </a:t>
            </a:r>
          </a:p>
          <a:p>
            <a:pPr>
              <a:buNone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Воробьева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         Снежана.</a:t>
            </a:r>
          </a:p>
          <a:p>
            <a:pPr>
              <a:buNone/>
            </a:pPr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User\Мои документы\Документа Оксаны\Рабочий материал\Фотки , работа\DSC06778.JPG"/>
          <p:cNvPicPr>
            <a:picLocks noChangeAspect="1" noChangeArrowheads="1"/>
          </p:cNvPicPr>
          <p:nvPr/>
        </p:nvPicPr>
        <p:blipFill>
          <a:blip r:embed="rId2" cstate="print"/>
          <a:srcRect l="31925" t="23075" r="31924"/>
          <a:stretch>
            <a:fillRect/>
          </a:stretch>
        </p:blipFill>
        <p:spPr bwMode="auto">
          <a:xfrm>
            <a:off x="4716016" y="1412776"/>
            <a:ext cx="3024336" cy="42484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Жили-были в  лесу лиса и заяц. У лисы была избушка ледяная, а у зайца лубяная. Наступила весна, лисья  избушка растаяла, пришла лиса к зайке попросилась переночевать да и выгнала зайку.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Сидит зайка плачет, идет мимо медведь, увидел зайку и спрашивает: «Что ты зайка плачешь?»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- Как же мне плакать, была у лисы избушка ледяная, а у меня лубяная.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Наступила весна, лисья  избушка растаяла, пришла лиса в гости, да и  выгнала меня.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- Не плачь зайка, слезами горю не поможешь, я помогу твоему горю.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-Как же ты поможешь?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-Я иду в спортивный зал, пойдем со мной,  будем вместе тренироваться, мышцы укреплять.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Послушался зайка медведя, стали они вместе спортом заниматься, стал зайка сильный и смелый и выгнал лису из своей избушки. Лиса убежала в далекий лес и больше зайку не беспокоила.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А зайка стал настоящим  спортсменом и победителем олимпиад.</a:t>
            </a:r>
          </a:p>
          <a:p>
            <a:endParaRPr lang="ru-RU" sz="1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381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Продолжение сказки </a:t>
            </a:r>
          </a:p>
          <a:p>
            <a:pPr>
              <a:buNone/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«Заюшкина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              избушка».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C000"/>
                </a:solidFill>
              </a:rPr>
              <a:t>       Соколов Кирилл.</a:t>
            </a: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Documents and Settings\User\Мои документы\Документа Оксаны\Рабочий материал\Фотки , работа\DSC06780.JPG"/>
          <p:cNvPicPr>
            <a:picLocks noChangeAspect="1" noChangeArrowheads="1"/>
          </p:cNvPicPr>
          <p:nvPr/>
        </p:nvPicPr>
        <p:blipFill>
          <a:blip r:embed="rId2" cstate="print"/>
          <a:srcRect l="29798" t="20239" r="30861"/>
          <a:stretch>
            <a:fillRect/>
          </a:stretch>
        </p:blipFill>
        <p:spPr bwMode="auto">
          <a:xfrm>
            <a:off x="5076056" y="1628800"/>
            <a:ext cx="3240360" cy="43204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Выгнал петушок лису из избушки.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Лиса убежала в  далекий лес, стало ей там грустно и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одиноко, вернулась лиса к заюшкиной избушке, попросила 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прощение и обещала впредь не обижать зайку.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Зайка простил лису и стали они жить вместе.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Петушок золотой гребешок траву косит, в лес по грибы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ягоды ходит, зайка дрова рубит, печь топит, а лиса избу 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метет и пироги печет. Так они и по сей день живут и  нас в гости ждут.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Сказка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«Курочка Ряба».</a:t>
            </a:r>
          </a:p>
          <a:p>
            <a:pPr>
              <a:buNone/>
            </a:pPr>
            <a:endParaRPr lang="ru-RU" sz="40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Ершов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            Максим.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User\Мои документы\Документа Оксаны\Рабочий материал\Фотки , работа\DSC06785.JPG"/>
          <p:cNvPicPr>
            <a:picLocks noChangeAspect="1" noChangeArrowheads="1"/>
          </p:cNvPicPr>
          <p:nvPr/>
        </p:nvPicPr>
        <p:blipFill>
          <a:blip r:embed="rId2" cstate="print"/>
          <a:srcRect l="25987" t="6300" r="26764"/>
          <a:stretch>
            <a:fillRect/>
          </a:stretch>
        </p:blipFill>
        <p:spPr bwMode="auto">
          <a:xfrm>
            <a:off x="5220072" y="1268760"/>
            <a:ext cx="3312368" cy="428396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6166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sz="40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Цель проекта:</a:t>
            </a: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через составление  сказок, рассказов с элементами творчества учить ребенка самостоятельно выражать свои мысли, способствовать развитию словесно-логического мышления, творческого воображения.</a:t>
            </a:r>
            <a:endParaRPr lang="ru-RU" sz="4000" b="1" i="1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Жили- были дед и баба и была у них курочка Ряба. Снесла курочка яичко, да не простое – золотое.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Дед бил – не разбил, баба била – не разбила. А мышка бежала хвостиком махнула, яичко упало и разбилось.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Дед плачет, баба плачет. Вдруг, смотрят, а под столом  - цыпленок. Обрадовались дед и баба, была у них одна курочка, а теперь будет две. 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А на праздник Пасхи курочка Ряба снесла красное, голубое, оранжевое и зеленое яичко.</a:t>
            </a:r>
          </a:p>
          <a:p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5832648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     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Сказка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«Колобок».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Шишенин Егор.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6510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Жил – был Колобок. Жил он один в избушке, на лесной опушке. Не было у Колобка друзей,  и как-то раз решил колобок  отправиться на поиски друзей. Вышел он на крылечко и покатился по  тропинке в лес.</a:t>
            </a:r>
          </a:p>
          <a:p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i="1" dirty="0" smtClean="0"/>
              <a:t>     </a:t>
            </a: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Катился колобок, катился, а навстречу ему заяц: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Колобок, колобок! Куда путь держишь?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Я, Колобок - румяный бок.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Живу один в избушке на лесной опушке.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друзей в лесу ищу и с тобой подружиться хочу.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Давай с тобой дружить заяц?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Подумал заяц и ответил: 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-Давай дружить, будем  вместе  по лесу скакать и морковку грызть.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Стали колобок и зайка в салочки играть, и громко хохотать. 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Спасибо, зайка с тобой хорошо дружить. Приходи ко мне  в гости, в избушку на лесной опушке – сказал Колобок и покатился дальше.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Катился колобок , катился, а на встречу ему медведь: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- Колобок, куда путь держишь?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Я, Колобок - румяный бок.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Живу один в избушке на лесной опушке.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друзей в лесу ищу и с тобой подружиться хочу.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Давай с тобой дружить медведь?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Медведь подумал и сказал Колобку: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-Я готов с тобой дружить, угощайся моим медом.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Достал медведь большие ложки и стал вместе с колобком медом     лакомиться.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Спасибо, медведь за угощенье, хорошо с тобой дружить.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336704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Приходи ко мне  в гости, в избушку на лесной опушке – сказал Колобок и покатился дальше.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катился колобок , катился, а на встречу ему ежик: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- Колобок, куда путь держишь?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Я, Колобок - румяный бок.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Живу один в избушке на лесной опушке.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 друзей в лесу ищу и с тобой подружиться хочу.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Давай с тобой дружить ёжик?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Ёжик подумал и сказал Колобку: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- Дружба, это хорошо. А ты поможешь мне собрать ягоды на полянке.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Я всегда готов помочь своему другу – радостно ответил колобок.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Колобок и ёжик собрали все  спелые ягоды на лесной полянке.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Ежик поблагодарил Колобка за помощь и подарил ему лукошко с земляникой.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Спасибо, ёжик за гостинец, приходи ко мне  в гости, в избушку на лесной опушке – сказал Колобок и покатился к избушке на  лесной опушке, друзей в гости ждать.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тех пор Колобок из избушки на лесной опушке с зайцем, медведем, ежом дружит, песни поет, хороводы водит и тебя в гости ждет.</a:t>
            </a:r>
          </a:p>
          <a:p>
            <a:pPr>
              <a:buNone/>
            </a:pPr>
            <a:r>
              <a:rPr lang="ru-RU" sz="19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endParaRPr lang="ru-RU" sz="1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0000"/>
          </a:bodyPr>
          <a:lstStyle/>
          <a:p>
            <a:pPr marL="0">
              <a:spcBef>
                <a:spcPts val="0"/>
              </a:spcBef>
            </a:pP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Текутьев  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       Никита                                             </a:t>
            </a:r>
            <a:r>
              <a:rPr lang="ru-RU" sz="4000" b="1" i="1" dirty="0" smtClean="0">
                <a:solidFill>
                  <a:srgbClr val="C00000"/>
                </a:solidFill>
              </a:rPr>
              <a:t>а                                                             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Сказка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«Лиса и заяц».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Жили-были в  лесу лиса и заяц.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 лисы была избушка ледяная, а у зайца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лубяная. Наступила весна, лисья  избушка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растаяла, пришла лиса к зайке попросилась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переночевать да и выгнала зайку. 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Идет дорогой зайка плачет, ему навстречу</a:t>
            </a:r>
            <a:b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идет собака увидела зайку и спрашивает: «Что ты зайка плачешь?»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Как же мне плакать, была у лисы избушка ледяная, а у меня лубяная.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Наступила весна, лисья  избушка растаяла, пришла лиса в гости, да и  выгнала меня.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Документа Оксаны\Рабочий материал\Фотки , работа\DSC06775.JPG"/>
          <p:cNvPicPr>
            <a:picLocks noChangeAspect="1" noChangeArrowheads="1"/>
          </p:cNvPicPr>
          <p:nvPr/>
        </p:nvPicPr>
        <p:blipFill>
          <a:blip r:embed="rId2" cstate="print"/>
          <a:srcRect l="29798" t="14568" r="32987"/>
          <a:stretch>
            <a:fillRect/>
          </a:stretch>
        </p:blipFill>
        <p:spPr bwMode="auto">
          <a:xfrm>
            <a:off x="5508104" y="548680"/>
            <a:ext cx="2520280" cy="43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 плачь зайка, слезами горю не поможешь, я помогу твоему горю.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Подошли они к заячьей избушке, собака громко залаяла и сказала: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-Поди, лиса вон!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лиса из избушки ласково запела: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-Испекла я пироги вкусные, заходи на пироги пышные.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Облизнулась собака и пошла в заячью избушку пирогами лакомиться.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Идет дорогой зайка пуще  прежнего плачет, ему навстречу идет волк, увидел зайку и спрашивает: «Что ты зайка плачешь?»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Как же мне плакать, была у лисы избушка ледяная, а у меня лубяная.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Наступила весна, лисья  избушка растаяла, пришла лиса в гости, да и  выгнала меня.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 плачь зайка, слезами горю не поможешь, я помогу твоему горю.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Нет, волк не поможешь! Собака гнала лису, не выгнала, а лиса её на пироги позвала, они теперь вместе живут в моей избушке.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Подошли они к заячьей избушке, волк грозно зарычал: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Поди, лиса вон!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лиса из избушки ласково запела: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-Испекла я пироги вкусные, заходи на пироги пышные.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Волк послушал лису и зашёл в заячью избушку. Стал волк вместе с собакой пирогами лакомиться.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Идет дорогой зайка пуще  прежнего плачет, ему навстречу идет медведь, увидел зайку и спрашивает: «Что ты зайка плачешь?»</a:t>
            </a: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i="1" dirty="0" smtClean="0"/>
              <a:t>-</a:t>
            </a: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Как же мне плакать, была у лисы избушка ледяная, а у меня лубяная. Наступила весна, лисья  избушка растаяла, пришла лиса в гости, да и  выгнала меня.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 плачь зайка, слезами горю не поможешь, я помогу твоему горю.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Нет,  не поможешь! Собака гнала лису, не выгнала, волк  гнал лису, не выгнал,  а лиса на пироги позвала их, они и ушли в мою  избушку. 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Подошли они к заячьей избушке, медведь  заревел: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-Поди, лиса вон!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лиса из избушки ласково запела: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-Испекла я пироги вкусные, заходи на пироги пышные.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Поспешил медведь в заячью избушку на пироги. Стали волк, собака и медведь  пирогами лакомиться.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Идет дорогой зайка пуще  прежнего плачет, ему навстречу идет петушок – золотой гребешок, увидел зайку и спрашивает: «Что ты зайка плачешь?»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Как же мне плакать, была у лисы избушка ледяная, а у меня лубяная.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Наступила весна, лисья  избушка растаяла, пришла лиса в гости, да и  выгнала меня.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Не плачь зайка, слезами горю не поможешь, я помогу твоему горю.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Нет,  не поможешь! Собака гнала лису, не выгнала, волк  гнал лису, не выгнал,  а лиса на пироги позвала их, они и ушли в мою  избушку. </a:t>
            </a:r>
            <a:endParaRPr lang="ru-RU" sz="72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Подошёл петушок к избушке и голосисто запел:</a:t>
            </a: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-Ку-ка-ре-ку!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Ку-ка-ре-ку!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Иду на пятах!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Несу косу на плечах!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Хочу лису посечи!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Слезай лиса с печи,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Беги лиса из избы!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А лиса из избушки ласково запела: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-Испекла я пироги вкусные, заходи на пироги пышные.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Захлопал петушок золотой-гребешок  крыльями, застучал шпорами, махнул косой и запел: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-Ку-ка-ре-ку!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Ку-ка-ре-ку!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Иду на пятах!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Несу косу на плечах!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Хочу лису посечи!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Ты лиса на пироги не зови,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слезай с печи и беги из избы!</a:t>
            </a:r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Лиса испугалась петушка, выбежала из избушки, убежала в далекие леса. Больше ее никто не видел.  Зайка и петушок золотой-гребешок стали жить вместе, пироги печь и песни петь, а собаку, волка, медведя  в гости не зовут.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 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Кишеева  Юлия.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Сказка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«Журавль и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</a:rPr>
              <a:t> умные лисята»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Документа Оксаны\Рабочий материал\Фотки , работа\DSC06766.JPG"/>
          <p:cNvPicPr>
            <a:picLocks noChangeAspect="1" noChangeArrowheads="1"/>
          </p:cNvPicPr>
          <p:nvPr/>
        </p:nvPicPr>
        <p:blipFill>
          <a:blip r:embed="rId2" cstate="print"/>
          <a:srcRect l="22355" t="1806" r="22814" b="9909"/>
          <a:stretch>
            <a:fillRect/>
          </a:stretch>
        </p:blipFill>
        <p:spPr bwMode="auto">
          <a:xfrm>
            <a:off x="4860032" y="908720"/>
            <a:ext cx="3672408" cy="43924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Жила – была лиса Патрикеевна со своими лисятами. Как-то раз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постучал к ним в дверь журавль и  жалобно  сказал: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Пусти, меня лисонька к себе в избушку, спрячь меня от волков, а то они меня съедят.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Лиса Патрикеевна пожалела журавля и пустила к себе в избушку.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Журавль зашёл в лисью избушку и  спрашивает: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-Нет ли, у тебя лисонька, чего покушать?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лиса Патрикеевна отвечает: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В печи каша пшённая томиться, лисята к обеду готовиться. Садись журавушка за стол, мы накроем на стол. 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Позвала лиса лисят, стали они миски, кружки на стол ставить, а лиса кашу по тарелкам раскладывает, да какао с молоком по кружкам разливает.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Журавль обрадовался такому сытному ужину, сел на широкую лавку, но как он не старался, так и не смог отведать каши. Поблагодарил журавль лису Патрикеевну, да и вышел из-за стола.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 лисята были умные да смышленые, заметили они, что журавль загрустил, запечалился. Побежали они на кухню, и нашли там большой кувшин, переложили в него кашу и подали журавлю.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Журавль с удовольствием полакомился кашей, а когда насытился, стал песни петь да на гуслях играть.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тех пор журавль к  лисе Патрикеевне в гости ходит и тебя зовет.</a:t>
            </a:r>
            <a:r>
              <a:rPr lang="ru-RU" i="1" dirty="0" smtClean="0"/>
              <a:t> </a:t>
            </a:r>
            <a:endParaRPr 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Задачи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повысить интерес детей к русской народной сказки;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формировать навык составления связного развёрнутого высказывания;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развивать умение использовать жизненные впечатления как творческий компонент рассказа;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endParaRPr lang="ru-RU" b="1" i="1" dirty="0" smtClean="0">
              <a:solidFill>
                <a:srgbClr val="002060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обогащать словарный запас, стимулировать речевую и познавательную активность;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развивать речевое внимание, память, мышление, воображение; 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развивать коммуникативные способности, приобретать уверенность в себе; 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стимулировать творческую активность, целеустремленность;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формировать интонационную и ритмическую сторону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294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В проекте  принимают участие воспитанники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специализированной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группы  № 5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для детей с нарушением речи детского сада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№ 19 «Рябинка».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1264" cy="85010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53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проекта.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чтение  и обсуждение русских народных сказок в свободной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оформление книжной выставки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«В гостях у сказки»;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аппликация по русской народной сказке «Колобок»;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рисование по русской народной  сказке </a:t>
            </a:r>
          </a:p>
          <a:p>
            <a:pPr lvl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«Три медведя»;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лепка по русской народной сказке «Репка».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sz="5300" b="1" i="1" dirty="0" smtClean="0"/>
              <a:t/>
            </a:r>
            <a:br>
              <a:rPr lang="ru-RU" sz="53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Воспитатели:</a:t>
            </a:r>
            <a:endParaRPr lang="ru-RU" sz="53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составление сказок с изменением сюжета знакомой истории и придумывание новых названий к сказкам;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объяснение значения поговорок: «У  страха глаза велики», «Поспешишь – людей насмешишь», «Тише едешь – дальше будешь», «Друг познается в беде», «В тесноте, да не в обиде», «Один за всех и все за одного».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Логопед: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чтение русских народных сказок в кругу семьи;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участие в конкурсе рисунков «Моя любимая сказка»;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совместное составление родителями и детьми творческих рассказов, используя следующие упражнения:  (любые на выбор)  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составление сказки по аналогии;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придумывание продолжение или окончание сказки;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составление сказки с заменой действующего лица;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 добавлением предшествующих  событий;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 добавлением действующего лица;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с изменением результата действия или времени действия.</a:t>
            </a:r>
          </a:p>
          <a:p>
            <a:pPr lvl="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Творческую работу оформляют в виде книжки – малышки, творческого альбома, презентации.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9256" cy="104435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Родители: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User\Мои документы\Документа Оксаны\Рабочий материал\Фотки , работа\DSC06746.JPG"/>
          <p:cNvPicPr>
            <a:picLocks noChangeAspect="1" noChangeArrowheads="1"/>
          </p:cNvPicPr>
          <p:nvPr/>
        </p:nvPicPr>
        <p:blipFill>
          <a:blip r:embed="rId2" cstate="print"/>
          <a:srcRect l="4279" t="10314" r="11723" b="12009"/>
          <a:stretch>
            <a:fillRect/>
          </a:stretch>
        </p:blipFill>
        <p:spPr bwMode="auto">
          <a:xfrm>
            <a:off x="899592" y="404664"/>
            <a:ext cx="734481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User\Мои документы\Документа Оксаны\Рабочий материал\Фотки , работа\DSC06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69" t="25917" r="2750" b="28409"/>
          <a:stretch>
            <a:fillRect/>
          </a:stretch>
        </p:blipFill>
        <p:spPr bwMode="auto">
          <a:xfrm>
            <a:off x="683568" y="3933056"/>
            <a:ext cx="77768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782</TotalTime>
  <Words>2596</Words>
  <Application>Microsoft Office PowerPoint</Application>
  <PresentationFormat>Экран (4:3)</PresentationFormat>
  <Paragraphs>235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Творческий проект</vt:lpstr>
      <vt:lpstr>Презентация PowerPoint</vt:lpstr>
      <vt:lpstr>Презентация PowerPoint</vt:lpstr>
      <vt:lpstr>Презентация PowerPoint</vt:lpstr>
      <vt:lpstr>                Участники проекта.</vt:lpstr>
      <vt:lpstr>    Воспитатели:</vt:lpstr>
      <vt:lpstr>Логопед:</vt:lpstr>
      <vt:lpstr>Родители:</vt:lpstr>
      <vt:lpstr>Презентация PowerPoint</vt:lpstr>
      <vt:lpstr>Презентация PowerPoint</vt:lpstr>
      <vt:lpstr>Мы сочиняем сказки.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Сказка «Колобок».  Шишенин Егор.    </vt:lpstr>
      <vt:lpstr>Презентация PowerPoint</vt:lpstr>
      <vt:lpstr>Презентация PowerPoint</vt:lpstr>
      <vt:lpstr>         Текутьев           Никита                                             а                                                               Сказка «Лиса и заяц».   Жили-были в  лесу лиса и заяц.  У лисы была избушка ледяная, а у зайца  лубяная. Наступила весна, лисья  избушка  растаяла, пришла лиса к зайке попросилась  переночевать да и выгнала зайку.       Идет дорогой зайка плачет, ему навстречу  идет собака увидела зайку и спрашивает: «Что ты зайка плачешь?»  - Как же мне плакать, была у лисы избушка ледяная, а у меня лубяная. Наступила весна, лисья  избушка растаяла, пришла лиса в гости, да и  выгнала меня.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проект. Моя любимая  сказка.</dc:title>
  <cp:lastModifiedBy>User</cp:lastModifiedBy>
  <cp:revision>87</cp:revision>
  <dcterms:modified xsi:type="dcterms:W3CDTF">2020-05-03T04:35:29Z</dcterms:modified>
</cp:coreProperties>
</file>