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0" r:id="rId4"/>
    <p:sldId id="261" r:id="rId5"/>
    <p:sldId id="25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10C7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62A6-0B60-493F-BEC9-A7A0C6378734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E533-9E96-4D4F-A57C-82494FE81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942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62A6-0B60-493F-BEC9-A7A0C6378734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E533-9E96-4D4F-A57C-82494FE81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171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62A6-0B60-493F-BEC9-A7A0C6378734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E533-9E96-4D4F-A57C-82494FE81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32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62A6-0B60-493F-BEC9-A7A0C6378734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E533-9E96-4D4F-A57C-82494FE81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017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62A6-0B60-493F-BEC9-A7A0C6378734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E533-9E96-4D4F-A57C-82494FE81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618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62A6-0B60-493F-BEC9-A7A0C6378734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E533-9E96-4D4F-A57C-82494FE81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750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62A6-0B60-493F-BEC9-A7A0C6378734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E533-9E96-4D4F-A57C-82494FE81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071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62A6-0B60-493F-BEC9-A7A0C6378734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E533-9E96-4D4F-A57C-82494FE81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909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62A6-0B60-493F-BEC9-A7A0C6378734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E533-9E96-4D4F-A57C-82494FE81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003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62A6-0B60-493F-BEC9-A7A0C6378734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E533-9E96-4D4F-A57C-82494FE81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924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62A6-0B60-493F-BEC9-A7A0C6378734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E533-9E96-4D4F-A57C-82494FE81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923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062A6-0B60-493F-BEC9-A7A0C6378734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FE533-9E96-4D4F-A57C-82494FE81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813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file:///K:\&#1076;&#1083;&#1103;%20&#1082;&#1086;&#1085;&#1082;&#1091;&#1088;&#1089;&#1072;%20&#1087;&#1086;%20&#1048;&#1050;&#1058;\&#1056;&#1102;&#1096;&#1077;&#1085;&#1082;&#1086;&#1074;&#1072;%20&#1054;.&#1042;\prekrasnoe_daleko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media1.wav"/><Relationship Id="rId6" Type="http://schemas.openxmlformats.org/officeDocument/2006/relationships/image" Target="../media/image5.png"/><Relationship Id="rId5" Type="http://schemas.microsoft.com/office/2007/relationships/media" Target="../media/media1.wav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Настик.COMPUTER\Рабочий стол\Новая папка (2)\nasekomoe-66[1]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964488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rekrasnoe_dalek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650" y="50133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MS900074994[1].wav">
            <a:hlinkClick r:id="" action="ppaction://media"/>
          </p:cNvPr>
          <p:cNvPicPr>
            <a:picLocks noRot="1" noChangeAspect="1"/>
          </p:cNvPicPr>
          <p:nvPr>
            <a:wavAudioFile r:embed="rId2" name="MS900074994[1]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51889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showWhenStopped="0">
                <p:cTn id="8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 rot="2700000">
            <a:off x="3415217" y="514116"/>
            <a:ext cx="588253" cy="165618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4320000">
            <a:off x="4700976" y="1100537"/>
            <a:ext cx="684000" cy="165618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197942" y="548680"/>
            <a:ext cx="684000" cy="165618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7200000">
            <a:off x="7319077" y="2590403"/>
            <a:ext cx="809273" cy="165618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2960000">
            <a:off x="5494175" y="3114363"/>
            <a:ext cx="684000" cy="165618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17280000">
            <a:off x="5493369" y="4945963"/>
            <a:ext cx="685615" cy="165618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230035" y="548680"/>
            <a:ext cx="684000" cy="165618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16200000">
            <a:off x="574203" y="576949"/>
            <a:ext cx="704609" cy="16561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8640000">
            <a:off x="7589959" y="760851"/>
            <a:ext cx="684000" cy="165618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1754600" y="3831750"/>
            <a:ext cx="720080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stCxn id="2" idx="4"/>
          </p:cNvCxnSpPr>
          <p:nvPr/>
        </p:nvCxnSpPr>
        <p:spPr>
          <a:xfrm>
            <a:off x="2114640" y="4623838"/>
            <a:ext cx="0" cy="1732849"/>
          </a:xfrm>
          <a:prstGeom prst="line">
            <a:avLst/>
          </a:prstGeom>
          <a:ln w="101600"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Месяц 14"/>
          <p:cNvSpPr/>
          <p:nvPr/>
        </p:nvSpPr>
        <p:spPr>
          <a:xfrm rot="18900000" flipH="1">
            <a:off x="1754601" y="5500623"/>
            <a:ext cx="331420" cy="729361"/>
          </a:xfrm>
          <a:prstGeom prst="mo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4" descr="http://file.mobilmusic.ru/47/48/d7/769099.gif">
            <a:hlinkClick r:id="" action="ppaction://hlinkshowjump?jump=nextslide">
              <a:snd r:embed="rId3" name="applause.wav"/>
            </a:hlinkClick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97536" y="4813419"/>
            <a:ext cx="1530862" cy="237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83568" y="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Собери все красные лепестки.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74680" y="6425013"/>
            <a:ext cx="5038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перехода – «кликни» на Машу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870665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99191E-6 L -0.19306 0.291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53" y="1458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-0.04322 0.2467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" y="1233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83175E-6 L -0.52413 -0.2888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15" y="-1444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9046E-6 L -0.55642 0.5299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30" y="2648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-0.47257 0.1891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8" y="944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 rot="2700000">
            <a:off x="3415217" y="514116"/>
            <a:ext cx="588253" cy="165618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4320000">
            <a:off x="4700976" y="1100537"/>
            <a:ext cx="684000" cy="16561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197942" y="548680"/>
            <a:ext cx="684000" cy="165618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7200000">
            <a:off x="7319077" y="2590403"/>
            <a:ext cx="809273" cy="1656184"/>
          </a:xfrm>
          <a:prstGeom prst="ellipse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2960000">
            <a:off x="5494175" y="3114363"/>
            <a:ext cx="684000" cy="16561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17280000">
            <a:off x="5493369" y="4945963"/>
            <a:ext cx="685615" cy="16561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230035" y="548680"/>
            <a:ext cx="684000" cy="16561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16200000">
            <a:off x="574203" y="576949"/>
            <a:ext cx="704609" cy="16561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8640000">
            <a:off x="7589959" y="760851"/>
            <a:ext cx="684000" cy="16561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1754600" y="3831750"/>
            <a:ext cx="720080" cy="792088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stCxn id="2" idx="4"/>
          </p:cNvCxnSpPr>
          <p:nvPr/>
        </p:nvCxnSpPr>
        <p:spPr>
          <a:xfrm>
            <a:off x="2114640" y="4623838"/>
            <a:ext cx="0" cy="1732849"/>
          </a:xfrm>
          <a:prstGeom prst="line">
            <a:avLst/>
          </a:prstGeom>
          <a:ln w="101600"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Месяц 14"/>
          <p:cNvSpPr/>
          <p:nvPr/>
        </p:nvSpPr>
        <p:spPr>
          <a:xfrm rot="18900000" flipH="1">
            <a:off x="1754601" y="5500623"/>
            <a:ext cx="331420" cy="729361"/>
          </a:xfrm>
          <a:prstGeom prst="mo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4" descr="http://file.mobilmusic.ru/47/48/d7/769099.gif">
            <a:hlinkClick r:id="" action="ppaction://hlinkshowjump?jump=nextslide">
              <a:snd r:embed="rId3" name="applause.wav"/>
            </a:hlinkClick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97536" y="4813419"/>
            <a:ext cx="1530862" cy="237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83568" y="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Собери все синие лепестки.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74680" y="6425013"/>
            <a:ext cx="5038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перехода – «кликни» на Машу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642784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99191E-6 L -0.19306 0.291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53" y="1458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-0.04322 0.2467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" y="1233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83175E-6 L -0.52413 -0.2888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15" y="-1444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9046E-6 L -0.55642 0.5299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30" y="2648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-0.47257 0.1891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8" y="944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 rot="2700000">
            <a:off x="3415217" y="514116"/>
            <a:ext cx="588253" cy="165618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4320000">
            <a:off x="4700976" y="1100537"/>
            <a:ext cx="684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197942" y="548680"/>
            <a:ext cx="684000" cy="165618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7200000">
            <a:off x="7319077" y="2590403"/>
            <a:ext cx="809273" cy="165618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2960000">
            <a:off x="5494175" y="3114363"/>
            <a:ext cx="684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17280000">
            <a:off x="5493369" y="4945963"/>
            <a:ext cx="685615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230035" y="548680"/>
            <a:ext cx="684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16200000">
            <a:off x="574203" y="576949"/>
            <a:ext cx="704609" cy="1656184"/>
          </a:xfrm>
          <a:prstGeom prst="ellipse">
            <a:avLst/>
          </a:prstGeom>
          <a:solidFill>
            <a:srgbClr val="E010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8640000">
            <a:off x="7589959" y="760851"/>
            <a:ext cx="684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1754600" y="3831750"/>
            <a:ext cx="720080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stCxn id="2" idx="4"/>
          </p:cNvCxnSpPr>
          <p:nvPr/>
        </p:nvCxnSpPr>
        <p:spPr>
          <a:xfrm>
            <a:off x="2114640" y="4623838"/>
            <a:ext cx="0" cy="1732849"/>
          </a:xfrm>
          <a:prstGeom prst="line">
            <a:avLst/>
          </a:prstGeom>
          <a:ln w="101600"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Месяц 14"/>
          <p:cNvSpPr/>
          <p:nvPr/>
        </p:nvSpPr>
        <p:spPr>
          <a:xfrm rot="18900000" flipH="1">
            <a:off x="1754601" y="5500623"/>
            <a:ext cx="331420" cy="729361"/>
          </a:xfrm>
          <a:prstGeom prst="mo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4" descr="http://file.mobilmusic.ru/47/48/d7/769099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97536" y="4813419"/>
            <a:ext cx="1530862" cy="237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474680" y="6425013"/>
            <a:ext cx="5038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перехода – «кликни» на Машу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83568" y="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Собери все желтые лепестки.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2784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99191E-6 L -0.19306 0.291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53" y="1458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-0.04322 0.2467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" y="1233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83175E-6 L -0.52413 -0.2888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15" y="-1444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9046E-6 L -0.55642 0.5299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30" y="2648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-0.47257 0.1891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8" y="944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>
            <a:stCxn id="14" idx="4"/>
          </p:cNvCxnSpPr>
          <p:nvPr/>
        </p:nvCxnSpPr>
        <p:spPr>
          <a:xfrm>
            <a:off x="1900292" y="2154525"/>
            <a:ext cx="0" cy="1710906"/>
          </a:xfrm>
          <a:prstGeom prst="line">
            <a:avLst/>
          </a:prstGeom>
          <a:ln w="101600"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Месяц 15"/>
          <p:cNvSpPr/>
          <p:nvPr/>
        </p:nvSpPr>
        <p:spPr>
          <a:xfrm rot="18900000" flipH="1">
            <a:off x="1594358" y="3136747"/>
            <a:ext cx="287319" cy="660366"/>
          </a:xfrm>
          <a:prstGeom prst="mo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179512" y="29049"/>
            <a:ext cx="3496122" cy="3331588"/>
            <a:chOff x="179512" y="29049"/>
            <a:chExt cx="3496122" cy="3331588"/>
          </a:xfrm>
        </p:grpSpPr>
        <p:sp>
          <p:nvSpPr>
            <p:cNvPr id="14" name="Овал 13"/>
            <p:cNvSpPr/>
            <p:nvPr/>
          </p:nvSpPr>
          <p:spPr>
            <a:xfrm>
              <a:off x="1574310" y="1467837"/>
              <a:ext cx="651963" cy="686688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>
              <a:hlinkClick r:id="" action="ppaction://noaction">
                <a:snd r:embed="rId3" name="chimes.wav"/>
              </a:hlinkClick>
            </p:cNvPr>
            <p:cNvSpPr/>
            <p:nvPr/>
          </p:nvSpPr>
          <p:spPr>
            <a:xfrm rot="4320000">
              <a:off x="2629385" y="679153"/>
              <a:ext cx="592983" cy="1499515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>
              <a:hlinkClick r:id="" action="ppaction://noaction">
                <a:snd r:embed="rId3" name="chimes.wav"/>
              </a:hlinkClick>
            </p:cNvPr>
            <p:cNvSpPr/>
            <p:nvPr/>
          </p:nvSpPr>
          <p:spPr>
            <a:xfrm rot="21564940">
              <a:off x="1599347" y="29049"/>
              <a:ext cx="619296" cy="1435802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>
              <a:hlinkClick r:id="" action="ppaction://noaction">
                <a:snd r:embed="rId3" name="chimes.wav"/>
              </a:hlinkClick>
            </p:cNvPr>
            <p:cNvSpPr/>
            <p:nvPr/>
          </p:nvSpPr>
          <p:spPr>
            <a:xfrm rot="8640000">
              <a:off x="2311916" y="1881969"/>
              <a:ext cx="619296" cy="1435802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>
              <a:hlinkClick r:id="" action="ppaction://noaction">
                <a:snd r:embed="rId3" name="chimes.wav"/>
              </a:hlinkClick>
            </p:cNvPr>
            <p:cNvSpPr/>
            <p:nvPr/>
          </p:nvSpPr>
          <p:spPr>
            <a:xfrm rot="12960000">
              <a:off x="929502" y="1924835"/>
              <a:ext cx="619296" cy="1435802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>
              <a:hlinkClick r:id="" action="ppaction://noaction">
                <a:snd r:embed="rId3" name="chimes.wav"/>
              </a:hlinkClick>
            </p:cNvPr>
            <p:cNvSpPr/>
            <p:nvPr/>
          </p:nvSpPr>
          <p:spPr>
            <a:xfrm rot="17280000">
              <a:off x="632778" y="682352"/>
              <a:ext cx="592983" cy="1499515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54" name="Прямая соединительная линия 53"/>
          <p:cNvCxnSpPr>
            <a:stCxn id="53" idx="4"/>
          </p:cNvCxnSpPr>
          <p:nvPr/>
        </p:nvCxnSpPr>
        <p:spPr>
          <a:xfrm>
            <a:off x="7278834" y="2310718"/>
            <a:ext cx="0" cy="1768517"/>
          </a:xfrm>
          <a:prstGeom prst="line">
            <a:avLst/>
          </a:prstGeom>
          <a:ln w="101600"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5" name="Месяц 54"/>
          <p:cNvSpPr/>
          <p:nvPr/>
        </p:nvSpPr>
        <p:spPr>
          <a:xfrm rot="18900000" flipH="1">
            <a:off x="6960434" y="3321612"/>
            <a:ext cx="296994" cy="691407"/>
          </a:xfrm>
          <a:prstGeom prst="mo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5477166" y="113672"/>
            <a:ext cx="3666834" cy="3443771"/>
            <a:chOff x="5477166" y="113672"/>
            <a:chExt cx="3666834" cy="3443771"/>
          </a:xfrm>
        </p:grpSpPr>
        <p:sp>
          <p:nvSpPr>
            <p:cNvPr id="53" name="Овал 52"/>
            <p:cNvSpPr/>
            <p:nvPr/>
          </p:nvSpPr>
          <p:spPr>
            <a:xfrm>
              <a:off x="6937529" y="1600908"/>
              <a:ext cx="682609" cy="70981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>
              <a:hlinkClick r:id="" action="ppaction://noaction">
                <a:snd r:embed="rId3" name="chimes.wav"/>
              </a:hlinkClick>
            </p:cNvPr>
            <p:cNvSpPr/>
            <p:nvPr/>
          </p:nvSpPr>
          <p:spPr>
            <a:xfrm rot="4320000">
              <a:off x="8052525" y="778977"/>
              <a:ext cx="612950" cy="157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>
              <a:hlinkClick r:id="" action="ppaction://noaction">
                <a:snd r:embed="rId3" name="chimes.wav"/>
              </a:hlinkClick>
            </p:cNvPr>
            <p:cNvSpPr/>
            <p:nvPr/>
          </p:nvSpPr>
          <p:spPr>
            <a:xfrm rot="21564940">
              <a:off x="6963742" y="113672"/>
              <a:ext cx="648407" cy="148414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>
              <a:hlinkClick r:id="" action="ppaction://noaction">
                <a:snd r:embed="rId3" name="chimes.wav"/>
              </a:hlinkClick>
            </p:cNvPr>
            <p:cNvSpPr/>
            <p:nvPr/>
          </p:nvSpPr>
          <p:spPr>
            <a:xfrm rot="8640000">
              <a:off x="7709807" y="2028985"/>
              <a:ext cx="648407" cy="148414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>
              <a:hlinkClick r:id="" action="ppaction://noaction">
                <a:snd r:embed="rId3" name="chimes.wav"/>
              </a:hlinkClick>
            </p:cNvPr>
            <p:cNvSpPr/>
            <p:nvPr/>
          </p:nvSpPr>
          <p:spPr>
            <a:xfrm rot="12960000">
              <a:off x="6262411" y="2073294"/>
              <a:ext cx="648407" cy="148414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>
              <a:hlinkClick r:id="" action="ppaction://noaction">
                <a:snd r:embed="rId3" name="chimes.wav"/>
              </a:hlinkClick>
            </p:cNvPr>
            <p:cNvSpPr/>
            <p:nvPr/>
          </p:nvSpPr>
          <p:spPr>
            <a:xfrm rot="17280000">
              <a:off x="5955692" y="778977"/>
              <a:ext cx="612950" cy="157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63" name="Прямая соединительная линия 62"/>
          <p:cNvCxnSpPr>
            <a:stCxn id="62" idx="4"/>
          </p:cNvCxnSpPr>
          <p:nvPr/>
        </p:nvCxnSpPr>
        <p:spPr>
          <a:xfrm>
            <a:off x="4717442" y="5125043"/>
            <a:ext cx="0" cy="1732957"/>
          </a:xfrm>
          <a:prstGeom prst="line">
            <a:avLst/>
          </a:prstGeom>
          <a:ln w="101600"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4" name="Месяц 63"/>
          <p:cNvSpPr/>
          <p:nvPr/>
        </p:nvSpPr>
        <p:spPr>
          <a:xfrm rot="18900000" flipH="1">
            <a:off x="4401005" y="6106577"/>
            <a:ext cx="291022" cy="695572"/>
          </a:xfrm>
          <a:prstGeom prst="mo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2904922" y="2972172"/>
            <a:ext cx="3688922" cy="3374528"/>
            <a:chOff x="2904922" y="2972172"/>
            <a:chExt cx="3688922" cy="3374528"/>
          </a:xfrm>
        </p:grpSpPr>
        <p:sp>
          <p:nvSpPr>
            <p:cNvPr id="62" name="Овал 61"/>
            <p:cNvSpPr/>
            <p:nvPr/>
          </p:nvSpPr>
          <p:spPr>
            <a:xfrm>
              <a:off x="4374082" y="4429504"/>
              <a:ext cx="686721" cy="69553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>
              <a:hlinkClick r:id="" action="ppaction://noaction">
                <a:snd r:embed="rId3" name="chimes.wav"/>
              </a:hlinkClick>
            </p:cNvPr>
            <p:cNvSpPr/>
            <p:nvPr/>
          </p:nvSpPr>
          <p:spPr>
            <a:xfrm rot="4320000">
              <a:off x="5503802" y="3603587"/>
              <a:ext cx="600625" cy="157945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>
              <a:hlinkClick r:id="" action="ppaction://noaction">
                <a:snd r:embed="rId3" name="chimes.wav"/>
              </a:hlinkClick>
            </p:cNvPr>
            <p:cNvSpPr/>
            <p:nvPr/>
          </p:nvSpPr>
          <p:spPr>
            <a:xfrm rot="21564940">
              <a:off x="4400453" y="2972172"/>
              <a:ext cx="652313" cy="145430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>
              <a:hlinkClick r:id="" action="ppaction://noaction">
                <a:snd r:embed="rId3" name="chimes.wav"/>
              </a:hlinkClick>
            </p:cNvPr>
            <p:cNvSpPr/>
            <p:nvPr/>
          </p:nvSpPr>
          <p:spPr>
            <a:xfrm rot="8640000">
              <a:off x="5151012" y="4848974"/>
              <a:ext cx="652313" cy="145430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>
              <a:hlinkClick r:id="" action="ppaction://noaction">
                <a:snd r:embed="rId3" name="chimes.wav"/>
              </a:hlinkClick>
            </p:cNvPr>
            <p:cNvSpPr/>
            <p:nvPr/>
          </p:nvSpPr>
          <p:spPr>
            <a:xfrm rot="12960000">
              <a:off x="3694896" y="4892393"/>
              <a:ext cx="652313" cy="145430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>
              <a:hlinkClick r:id="" action="ppaction://noaction">
                <a:snd r:embed="rId3" name="chimes.wav"/>
              </a:hlinkClick>
            </p:cNvPr>
            <p:cNvSpPr/>
            <p:nvPr/>
          </p:nvSpPr>
          <p:spPr>
            <a:xfrm rot="17280000">
              <a:off x="3394339" y="3603587"/>
              <a:ext cx="600625" cy="157945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70" name="Picture 4" descr="http://file.mobilmusic.ru/47/48/d7/769099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6190" y="4279678"/>
            <a:ext cx="1872208" cy="290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MS900074994[1]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8328910" y="376523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062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57" fill="hold"/>
                                        <p:tgtEl>
                                          <p:spTgt spid="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" dur="6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" dur="7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2" dur="8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39</Words>
  <Application>Microsoft Office PowerPoint</Application>
  <PresentationFormat>Экран (4:3)</PresentationFormat>
  <Paragraphs>6</Paragraphs>
  <Slides>5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pk</cp:lastModifiedBy>
  <cp:revision>13</cp:revision>
  <dcterms:created xsi:type="dcterms:W3CDTF">2012-09-22T06:47:36Z</dcterms:created>
  <dcterms:modified xsi:type="dcterms:W3CDTF">2021-11-24T07:14:45Z</dcterms:modified>
</cp:coreProperties>
</file>