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3399FF"/>
    <a:srgbClr val="CCECFF"/>
    <a:srgbClr val="FF6600"/>
    <a:srgbClr val="99FF99"/>
    <a:srgbClr val="00FFFF"/>
    <a:srgbClr val="003300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rub\Desktop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Georgia" pitchFamily="18" charset="0"/>
              </a:rPr>
              <a:t>Весенние месяцы</a:t>
            </a:r>
            <a:endParaRPr lang="ru-RU" sz="6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rub\Desktop\9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FF00"/>
                </a:solidFill>
                <a:latin typeface="Georgia" pitchFamily="18" charset="0"/>
              </a:rPr>
              <a:t>Март</a:t>
            </a:r>
            <a:endParaRPr lang="ru-RU" sz="9600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rub\Desktop\IMG_56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C000"/>
                </a:solidFill>
                <a:latin typeface="Georgia" pitchFamily="18" charset="0"/>
              </a:rPr>
              <a:t>Апрель</a:t>
            </a:r>
            <a:endParaRPr lang="ru-RU" sz="9600" i="1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rub\Desktop\tmb_66080_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10188624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  <a:latin typeface="Georgia" pitchFamily="18" charset="0"/>
              </a:rPr>
              <a:t>Май</a:t>
            </a:r>
            <a:endParaRPr lang="ru-RU" sz="9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Весенние месяцы</vt:lpstr>
      <vt:lpstr>Март</vt:lpstr>
      <vt:lpstr>Апрель</vt:lpstr>
      <vt:lpstr>Май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</dc:title>
  <dc:creator>userrub</dc:creator>
  <cp:lastModifiedBy>userrub</cp:lastModifiedBy>
  <cp:revision>2</cp:revision>
  <dcterms:created xsi:type="dcterms:W3CDTF">2018-03-19T17:41:33Z</dcterms:created>
  <dcterms:modified xsi:type="dcterms:W3CDTF">2018-03-19T18:00:10Z</dcterms:modified>
</cp:coreProperties>
</file>