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74" r:id="rId2"/>
    <p:sldId id="276" r:id="rId3"/>
    <p:sldId id="279" r:id="rId4"/>
    <p:sldId id="275" r:id="rId5"/>
    <p:sldId id="277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577E-AC3E-43E6-958A-39442B7B89A4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C7E3-5E4B-4D1E-B6A7-55BF89DCCA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CA0A0-F9A8-4A73-B13E-078E93100DBE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9CBA-DA8B-4B16-9FDA-B54B56AE1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Домашние вещи могут быть опасными!</a:t>
            </a:r>
            <a:endParaRPr lang="ru-RU" dirty="0"/>
          </a:p>
        </p:txBody>
      </p:sp>
      <p:pic>
        <p:nvPicPr>
          <p:cNvPr id="4" name="Содержимое 3" descr="RSCN6235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14290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207167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21468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348880"/>
            <a:ext cx="57150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ОПАСНЫЕ ПРЕДМЕТЫ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3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70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285728"/>
            <a:ext cx="8358246" cy="6215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643570" y="4929198"/>
            <a:ext cx="31743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 в порядке содержи: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Вилки, ножницы, ножи,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иголки, и булавки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 на место положи.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57166"/>
            <a:ext cx="66437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предметами острыми будь осторожен,</a:t>
            </a: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Ими ты больно пораниться можешь!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29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262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  <p:sp>
        <p:nvSpPr>
          <p:cNvPr id="7" name="TextBox 6"/>
          <p:cNvSpPr txBox="1"/>
          <p:nvPr/>
        </p:nvSpPr>
        <p:spPr>
          <a:xfrm>
            <a:off x="5643570" y="285728"/>
            <a:ext cx="3143272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Витамины и вкусны,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полезны, и важны.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помните, друзья.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Их без меры есть нельзя.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072074"/>
            <a:ext cx="621510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Моющие средства и лекарства</a:t>
            </a:r>
          </a:p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Никогда в рот не бери! Опасно!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8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VETA\картинки\img0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14290"/>
            <a:ext cx="1928826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7" name="Picture 3" descr="D:\SVETA\картинки\img0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214290"/>
            <a:ext cx="1785950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8" name="Picture 4" descr="D:\SVETA\картинки\img0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-250065" y="750075"/>
            <a:ext cx="285752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29" name="Picture 5" descr="D:\SVETA\картинки\img0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14290"/>
            <a:ext cx="2000264" cy="2857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030" name="Picture 6" descr="D:\SVETA\картинки\img06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4000504"/>
            <a:ext cx="2000264" cy="257016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1" name="Picture 7" descr="D:\SVETA\картинки\img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0800000">
            <a:off x="4857752" y="4000504"/>
            <a:ext cx="1906588" cy="257176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2" name="Picture 8" descr="D:\SVETA\картинки\img065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33" name="Picture 9" descr="D:\SVETA\картинки\img061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00298" y="4000504"/>
            <a:ext cx="1928826" cy="257176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7181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«Четвертый лишний»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84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SCN62684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285728"/>
            <a:ext cx="8715436" cy="6286544"/>
          </a:xfrm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376276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Учись на кухне помогать,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Посуду мыть и вытирать,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к газу ты не подходи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Сперва немного подрасти!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7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 пожаре надо знать…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SVETA\картинки\img0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857752" y="3786190"/>
            <a:ext cx="2356658" cy="2838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Если огонь небольшой, можно попробовать затушить его.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2"/>
            <a:ext cx="4041775" cy="8937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Надо сразу же покинуть помещение и сообщить о пожаре, позвонив по телефону 01.</a:t>
            </a:r>
            <a:endParaRPr lang="ru-RU" sz="1800" b="1" dirty="0"/>
          </a:p>
        </p:txBody>
      </p:sp>
      <p:pic>
        <p:nvPicPr>
          <p:cNvPr id="2051" name="Picture 3" descr="D:\SVETA\картинки\img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2357430"/>
            <a:ext cx="2286016" cy="2500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053" name="Picture 5" descr="D:\SVETA\картинки\img0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2571744"/>
            <a:ext cx="2249479" cy="27146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2050" name="Picture 2" descr="D:\SVETA\картинки\img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428596" y="4000504"/>
            <a:ext cx="2438400" cy="2643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Tm="202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2|2|2.6|1|1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130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вещи могут быть опасными!</vt:lpstr>
      <vt:lpstr>Слайд 2</vt:lpstr>
      <vt:lpstr>Слайд 3</vt:lpstr>
      <vt:lpstr>Слайд 4</vt:lpstr>
      <vt:lpstr>Слайд 5</vt:lpstr>
      <vt:lpstr>При пожаре надо знать…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безопасности жизнедеятельности.</dc:title>
  <dc:creator>ANDREY</dc:creator>
  <cp:lastModifiedBy>pk</cp:lastModifiedBy>
  <cp:revision>15</cp:revision>
  <dcterms:created xsi:type="dcterms:W3CDTF">2009-10-19T11:10:44Z</dcterms:created>
  <dcterms:modified xsi:type="dcterms:W3CDTF">2021-11-24T06:45:15Z</dcterms:modified>
</cp:coreProperties>
</file>