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0" r:id="rId3"/>
    <p:sldId id="261" r:id="rId4"/>
    <p:sldId id="264" r:id="rId5"/>
    <p:sldId id="260" r:id="rId6"/>
    <p:sldId id="265" r:id="rId7"/>
    <p:sldId id="266" r:id="rId8"/>
    <p:sldId id="262" r:id="rId9"/>
    <p:sldId id="267" r:id="rId10"/>
    <p:sldId id="269" r:id="rId11"/>
    <p:sldId id="263" r:id="rId12"/>
    <p:sldId id="268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F07E-D0AA-4F85-B33A-63F4A631B0E1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6F07E-D0AA-4F85-B33A-63F4A631B0E1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180B9-3968-450C-8419-3A13482D0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wmf"/><Relationship Id="rId11" Type="http://schemas.openxmlformats.org/officeDocument/2006/relationships/image" Target="../media/image33.jpeg"/><Relationship Id="rId5" Type="http://schemas.openxmlformats.org/officeDocument/2006/relationships/image" Target="../media/image27.wmf"/><Relationship Id="rId10" Type="http://schemas.openxmlformats.org/officeDocument/2006/relationships/image" Target="../media/image32.jpeg"/><Relationship Id="rId4" Type="http://schemas.openxmlformats.org/officeDocument/2006/relationships/image" Target="../media/image26.wmf"/><Relationship Id="rId9" Type="http://schemas.openxmlformats.org/officeDocument/2006/relationships/image" Target="../media/image3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gif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picturepicture18004_7610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049510">
            <a:off x="6639055" y="4570636"/>
            <a:ext cx="1605056" cy="1543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83568" y="332657"/>
            <a:ext cx="777686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Презентация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Для детей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старшей</a:t>
            </a:r>
            <a:r>
              <a:rPr lang="ru-RU" sz="54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 группы</a:t>
            </a:r>
            <a:endParaRPr lang="ru-RU" sz="5400" b="1" cap="none" spc="0" dirty="0">
              <a:ln w="10541" cmpd="sng">
                <a:solidFill>
                  <a:srgbClr val="C00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924944"/>
            <a:ext cx="8136904" cy="129614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«микробы и Вирусы- ужасные </a:t>
            </a:r>
            <a:r>
              <a:rPr lang="ru-RU" sz="2800" b="1" cap="all" spc="0" dirty="0" err="1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вредилусы</a:t>
            </a:r>
            <a:r>
              <a:rPr lang="ru-RU" sz="2800" b="1" cap="all" spc="0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2800" b="1" cap="all" spc="0" dirty="0">
              <a:ln w="9000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iuuq_NV_002_SL_cq_SL_cmphtqpu_SL_dpn0_NK_BZO8pDu8Icp0U3jJwOq7ptJ0BBBBBBBBBcB0jcyPv_KP_C_AP__NK_GV0t27110&amp;D4&amp;B8jsljo_NK_njlspq_NK_oc2447_2NU__SL_kqh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79912" y="4077072"/>
            <a:ext cx="2088232" cy="2464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34162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20904762">
            <a:off x="1214769" y="4379699"/>
            <a:ext cx="1046012" cy="1810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8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476672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IMG_334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764704"/>
            <a:ext cx="3851920" cy="2888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G_273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55576" y="3627022"/>
            <a:ext cx="3203848" cy="2402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340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32040" y="4005064"/>
            <a:ext cx="3275856" cy="2456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59632" y="260648"/>
            <a:ext cx="6745501" cy="504056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C00000"/>
                </a:solidFill>
              </a:rPr>
              <a:t>Что нужно делать чтобы быть здоровыми</a:t>
            </a:r>
            <a:endParaRPr lang="ru-RU" sz="28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de-naiti-vitaminy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275856" y="1052736"/>
            <a:ext cx="295232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omsk_b_3111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724128" y="4293096"/>
            <a:ext cx="3118309" cy="224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354210108_77863725_4278666_57014508_istock_000005662140small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512" y="620688"/>
            <a:ext cx="3269803" cy="2108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rofileizmwuc_img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3528" y="4221088"/>
            <a:ext cx="3055888" cy="2272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60353477_Kishik_fruktiv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6228184" y="764704"/>
            <a:ext cx="2736304" cy="2321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27584" y="476673"/>
            <a:ext cx="7715713" cy="216023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3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Овощи и фрукты- полезные продукты</a:t>
            </a:r>
            <a:endParaRPr lang="ru-RU" sz="36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  <a:ln w="76200">
            <a:solidFill>
              <a:srgbClr val="C00000"/>
            </a:solidFill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5508" y="1268760"/>
            <a:ext cx="76529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5517233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                      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0_6ff02_bc2f38bb_XL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23728" y="2348880"/>
            <a:ext cx="4427984" cy="2889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7869231_1292344697_1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28184" y="3140968"/>
            <a:ext cx="2700713" cy="33843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980728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rPr>
              <a:t>Цель: </a:t>
            </a:r>
            <a:r>
              <a:rPr lang="ru-RU" sz="2800" b="1" dirty="0" smtClean="0"/>
              <a:t>сформировать представления о здоровье и здоровом образе жизни;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2420888"/>
            <a:ext cx="76328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Задачи: </a:t>
            </a:r>
            <a:r>
              <a:rPr lang="ru-RU" sz="2800" b="1" dirty="0" smtClean="0"/>
              <a:t>способствовать ознакомлению с элементарными навыками  гигиены; </a:t>
            </a:r>
          </a:p>
          <a:p>
            <a:r>
              <a:rPr lang="ru-RU" sz="2800" b="1" dirty="0" smtClean="0"/>
              <a:t>подвести детей к выводу о необходимости содержать тело в чистоте;</a:t>
            </a:r>
          </a:p>
          <a:p>
            <a:r>
              <a:rPr lang="ru-RU" sz="2800" b="1" dirty="0" smtClean="0"/>
              <a:t>Обеспечить развиватие воображения, внимание, память; </a:t>
            </a:r>
          </a:p>
          <a:p>
            <a:r>
              <a:rPr lang="ru-RU" sz="2800" b="1" dirty="0" smtClean="0"/>
              <a:t>Расширять словарный запас.</a:t>
            </a:r>
            <a:endParaRPr lang="ru-RU" sz="2800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484.jpg"/>
          <p:cNvPicPr>
            <a:picLocks noChangeAspect="1"/>
          </p:cNvPicPr>
          <p:nvPr/>
        </p:nvPicPr>
        <p:blipFill>
          <a:blip r:embed="rId2" cstate="email"/>
          <a:srcRect r="693" b="1316"/>
          <a:stretch>
            <a:fillRect/>
          </a:stretch>
        </p:blipFill>
        <p:spPr>
          <a:xfrm>
            <a:off x="920988" y="476672"/>
            <a:ext cx="7251412" cy="5904656"/>
          </a:xfrm>
          <a:prstGeom prst="rect">
            <a:avLst/>
          </a:prstGeom>
          <a:ln w="76200">
            <a:solidFill>
              <a:srgbClr val="C00000"/>
            </a:solidFill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4499578" y="2637326"/>
            <a:ext cx="2178696" cy="4338108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a1e8e89fb0ebd3f371f53b8083c418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5576" y="548680"/>
            <a:ext cx="3559173" cy="2628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06258972_govn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2" y="3861048"/>
            <a:ext cx="3306838" cy="2656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500994262751191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80112" y="3212976"/>
            <a:ext cx="2808312" cy="3143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1108634_b.jpe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148064" y="404664"/>
            <a:ext cx="3264362" cy="2448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691680" y="3356992"/>
            <a:ext cx="5400600" cy="43204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ru-RU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Где живут микробы?</a:t>
            </a:r>
            <a:endParaRPr lang="ru-RU" sz="32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112009171117_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1257509">
            <a:off x="382779" y="574814"/>
            <a:ext cx="4327281" cy="2855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ed93347c0b4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3284984"/>
            <a:ext cx="4248472" cy="2888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8868601564317939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691680" y="3429000"/>
            <a:ext cx="2952328" cy="3098476"/>
          </a:xfrm>
          <a:prstGeom prst="ellipse">
            <a:avLst/>
          </a:prstGeom>
        </p:spPr>
      </p:pic>
      <p:pic>
        <p:nvPicPr>
          <p:cNvPr id="5" name="Рисунок 4" descr="IMG_339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32040" y="396044"/>
            <a:ext cx="3851920" cy="2888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87624" y="2996952"/>
            <a:ext cx="6622710" cy="72008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микробы и вирусы, ужасные вредилусы</a:t>
            </a:r>
            <a:endParaRPr lang="ru-RU" sz="28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77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99592" y="260648"/>
            <a:ext cx="3713584" cy="3713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newspic_b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08104" y="3861048"/>
            <a:ext cx="33020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910914_20061205162626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20" y="3573016"/>
            <a:ext cx="3912096" cy="2934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aPREL2013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100059" y="620688"/>
            <a:ext cx="3684893" cy="2763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75656" y="2852936"/>
            <a:ext cx="6408712" cy="66723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Как микробы попадают в организм</a:t>
            </a:r>
            <a:endParaRPr lang="ru-RU" sz="28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WZRD00Z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1560" y="548680"/>
            <a:ext cx="2452002" cy="3264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3391_384523808280469_42660022_n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995936" y="1196752"/>
            <a:ext cx="3679324" cy="2887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ages_15387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76056" y="4005064"/>
            <a:ext cx="3552056" cy="2664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ad01f0aa4c3506ae81a2b342bd83c298.jpg"/>
          <p:cNvPicPr>
            <a:picLocks noChangeAspect="1"/>
          </p:cNvPicPr>
          <p:nvPr/>
        </p:nvPicPr>
        <p:blipFill>
          <a:blip r:embed="rId5" cstate="email"/>
          <a:srcRect t="-2924"/>
          <a:stretch>
            <a:fillRect/>
          </a:stretch>
        </p:blipFill>
        <p:spPr>
          <a:xfrm>
            <a:off x="323528" y="3645024"/>
            <a:ext cx="2952328" cy="2994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1520" y="188640"/>
            <a:ext cx="8352928" cy="107721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sz="3200" b="1" dirty="0" smtClean="0">
                <a:ln>
                  <a:solidFill>
                    <a:schemeClr val="accent4"/>
                  </a:solidFill>
                </a:ln>
                <a:solidFill>
                  <a:srgbClr val="FF0000"/>
                </a:solidFill>
              </a:rPr>
              <a:t>На нас микробы нападают, </a:t>
            </a:r>
            <a:r>
              <a:rPr lang="ru-RU" sz="32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когда     </a:t>
            </a:r>
          </a:p>
          <a:p>
            <a:r>
              <a:rPr lang="ru-RU" sz="32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                   больной на нас чихает</a:t>
            </a:r>
            <a:endParaRPr lang="ru-RU" sz="32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ep2PutHands_jp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355976" y="1196752"/>
            <a:ext cx="4231258" cy="3100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Acer\AppData\Local\Microsoft\Windows\INetCache\IE\FSUUNVC7\MC900412642[1].wmf"/>
          <p:cNvPicPr>
            <a:picLocks noChangeAspect="1" noChangeArrowheads="1"/>
          </p:cNvPicPr>
          <p:nvPr/>
        </p:nvPicPr>
        <p:blipFill>
          <a:blip r:embed="rId3" cstate="email"/>
          <a:srcRect l="20179" t="-216"/>
          <a:stretch>
            <a:fillRect/>
          </a:stretch>
        </p:blipFill>
        <p:spPr bwMode="auto">
          <a:xfrm rot="21069753">
            <a:off x="59421" y="350931"/>
            <a:ext cx="1242518" cy="869565"/>
          </a:xfrm>
          <a:prstGeom prst="rect">
            <a:avLst/>
          </a:prstGeom>
          <a:noFill/>
        </p:spPr>
      </p:pic>
      <p:pic>
        <p:nvPicPr>
          <p:cNvPr id="1027" name="Picture 3" descr="C:\Users\Acer\AppData\Local\Microsoft\Windows\INetCache\IE\OGHVFL0Z\MC900412622[1]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4208" y="476672"/>
            <a:ext cx="1954209" cy="1334149"/>
          </a:xfrm>
          <a:prstGeom prst="rect">
            <a:avLst/>
          </a:prstGeom>
          <a:noFill/>
        </p:spPr>
      </p:pic>
      <p:pic>
        <p:nvPicPr>
          <p:cNvPr id="1028" name="Picture 4" descr="C:\Users\Acer\AppData\Local\Microsoft\Windows\INetCache\IE\ZPV60CC9\MC900340142[1].wm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16114" y="3501008"/>
            <a:ext cx="1827886" cy="1297534"/>
          </a:xfrm>
          <a:prstGeom prst="rect">
            <a:avLst/>
          </a:prstGeom>
          <a:noFill/>
        </p:spPr>
      </p:pic>
      <p:pic>
        <p:nvPicPr>
          <p:cNvPr id="1031" name="Picture 7" descr="C:\Users\Acer\AppData\Local\Microsoft\Windows\INetCache\IE\FSUUNVC7\MC900404135[1].wm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64288" y="5175409"/>
            <a:ext cx="1659854" cy="1682591"/>
          </a:xfrm>
          <a:prstGeom prst="rect">
            <a:avLst/>
          </a:prstGeom>
          <a:noFill/>
        </p:spPr>
      </p:pic>
      <p:pic>
        <p:nvPicPr>
          <p:cNvPr id="1033" name="Picture 9" descr="C:\Users\Acer\AppData\Local\Microsoft\Windows\INetCache\IE\32E34XTI\MC900325494[1].wm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63888" y="404664"/>
            <a:ext cx="1059105" cy="1340768"/>
          </a:xfrm>
          <a:prstGeom prst="rect">
            <a:avLst/>
          </a:prstGeom>
          <a:noFill/>
        </p:spPr>
      </p:pic>
      <p:pic>
        <p:nvPicPr>
          <p:cNvPr id="1034" name="Picture 10" descr="C:\Users\Acer\AppData\Local\Microsoft\Windows\INetCache\IE\FSUUNVC7\MC900312546[1].wm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388424" y="332656"/>
            <a:ext cx="548855" cy="1224136"/>
          </a:xfrm>
          <a:prstGeom prst="rect">
            <a:avLst/>
          </a:prstGeom>
          <a:noFill/>
        </p:spPr>
      </p:pic>
      <p:pic>
        <p:nvPicPr>
          <p:cNvPr id="13" name="Рисунок 12" descr="Image216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23528" y="5085184"/>
            <a:ext cx="1584176" cy="1575659"/>
          </a:xfrm>
          <a:prstGeom prst="rect">
            <a:avLst/>
          </a:prstGeom>
        </p:spPr>
      </p:pic>
      <p:pic>
        <p:nvPicPr>
          <p:cNvPr id="14" name="Рисунок 13" descr="src1209997288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851920" y="4437112"/>
            <a:ext cx="324036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907704" y="0"/>
            <a:ext cx="5256584" cy="1124744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C00000"/>
                </a:solidFill>
              </a:rPr>
              <a:t>Чистота- залог здоровья!</a:t>
            </a:r>
            <a:endParaRPr lang="ru-RU" sz="28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15" name="Рисунок 14" descr="IMG_3606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 rot="4759589">
            <a:off x="260180" y="1699556"/>
            <a:ext cx="3481192" cy="2610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10-010-Lichnaja-gigiena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555776" y="260648"/>
            <a:ext cx="3869882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105736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00192" y="3140968"/>
            <a:ext cx="2608944" cy="2685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346429092_3.jpg"/>
          <p:cNvPicPr>
            <a:picLocks noChangeAspect="1"/>
          </p:cNvPicPr>
          <p:nvPr/>
        </p:nvPicPr>
        <p:blipFill>
          <a:blip r:embed="rId4" cstate="email"/>
          <a:srcRect t="-1714"/>
          <a:stretch>
            <a:fillRect/>
          </a:stretch>
        </p:blipFill>
        <p:spPr>
          <a:xfrm>
            <a:off x="395536" y="3068960"/>
            <a:ext cx="2882143" cy="2846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836477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63888" y="3429000"/>
            <a:ext cx="2286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100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pk</cp:lastModifiedBy>
  <cp:revision>56</cp:revision>
  <dcterms:created xsi:type="dcterms:W3CDTF">2014-04-06T18:50:47Z</dcterms:created>
  <dcterms:modified xsi:type="dcterms:W3CDTF">2021-11-24T06:44:33Z</dcterms:modified>
</cp:coreProperties>
</file>