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63" r:id="rId3"/>
    <p:sldId id="270" r:id="rId4"/>
    <p:sldId id="279" r:id="rId5"/>
    <p:sldId id="280" r:id="rId6"/>
    <p:sldId id="282" r:id="rId7"/>
    <p:sldId id="281" r:id="rId8"/>
    <p:sldId id="285" r:id="rId9"/>
    <p:sldId id="283" r:id="rId10"/>
    <p:sldId id="284" r:id="rId11"/>
    <p:sldId id="274" r:id="rId12"/>
    <p:sldId id="26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24E4-3BD6-45DA-8656-5DF07E44DC04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62D-EE98-4ACE-9640-9FF743088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590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B62D-EE98-4ACE-9640-9FF7430889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94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3D558C-D9F3-44B0-B35F-64ABF047FC21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7B7D6-4CD4-4D92-8BDA-25F0A0A17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Домашние птицы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8" name="Picture 4" descr="http://im1-tub-ru.yandex.net/i?id=316037095-54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8184" y="1700808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3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</a:rPr>
              <a:t>Сравни птиц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img.playground.ru/images/5/1/petuh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331236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20072" y="1412776"/>
            <a:ext cx="33123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039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7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Какую пользу приносят человеку?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9552" y="1492224"/>
            <a:ext cx="8565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m1-tub-ru.yandex.net/i?id=315509121-71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2068289"/>
            <a:ext cx="2232247" cy="22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123728" y="1820118"/>
            <a:ext cx="1728192" cy="2689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im1-tub-ru.yandex.net/i?id=180357204-07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611751"/>
            <a:ext cx="1949071" cy="1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572000" y="1643680"/>
            <a:ext cx="144016" cy="84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im3-tub-ru.yandex.net/i?id=470233885-08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30522" y="2768847"/>
            <a:ext cx="2191506" cy="15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3-tub-ru.yandex.net/i?id=351829938-60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31841" y="4611751"/>
            <a:ext cx="1872208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5922028" y="1105113"/>
            <a:ext cx="780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 descr="http://im4-tub-ru.yandex.net/i?id=74680018-28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5" y="2068288"/>
            <a:ext cx="1872208" cy="14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558423" y="3603639"/>
            <a:ext cx="635665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4" name="Picture 16" descr="http://im3-tub-ru.yandex.net/i?id=126775149-27-72&amp;n=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5624" y="4611750"/>
            <a:ext cx="1452976" cy="1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956376" y="3603639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 descr="http://im5-tub-ru.yandex.net/i?id=19673654-54-72&amp;n=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2248" y="4683758"/>
            <a:ext cx="1390232" cy="1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61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4/908/84908086_large_2343642274f6_pticuyrasskazh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0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321687" y="5733256"/>
            <a:ext cx="708660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endParaRPr lang="ru-RU" sz="1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2" b="185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marL="137160"/>
            <a:r>
              <a:rPr lang="ru-RU" dirty="0"/>
              <a:t>Презентация к занятию для дошкольников.</a:t>
            </a:r>
          </a:p>
          <a:p>
            <a:pPr marL="137160"/>
            <a:r>
              <a:rPr lang="ru-RU" dirty="0"/>
              <a:t>Составила воспитатель ГБОУ лицей №1793 «Жулебино» Леонова Е.А.</a:t>
            </a:r>
          </a:p>
          <a:p>
            <a:pPr marL="137160"/>
            <a:r>
              <a:rPr lang="en-US" dirty="0"/>
              <a:t>https://pedportal.net/doshkolnoe-obrazovanie/okruzhayuschiy-mir/prezentaciya-k-integrirovannomu-zanyatiyu-quot-domashnie-pticy-quot-v-sredney-gruppe-978021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560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за птица 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4" descr="http://im4-tub-ru.yandex.net/i?id=19596842-09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2154397" cy="24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1-tub-ru.yandex.net/i?id=461723775-62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348833" y="1628800"/>
            <a:ext cx="1743447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707904" y="4221088"/>
            <a:ext cx="1981200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44208" y="4221088"/>
            <a:ext cx="1743075" cy="19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2154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563888" y="4149080"/>
            <a:ext cx="21193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6438365" y="4221088"/>
            <a:ext cx="18780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37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5240" cy="86409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 домашних птиц…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249047"/>
            <a:ext cx="4392488" cy="5112568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Тело покрыто перьями,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крылья,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клюв,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Две лапы</a:t>
            </a:r>
          </a:p>
          <a:p>
            <a:endParaRPr lang="ru-RU" sz="2400" b="1" dirty="0" smtClean="0"/>
          </a:p>
          <a:p>
            <a:r>
              <a:rPr lang="ru-RU" sz="3200" b="1" dirty="0"/>
              <a:t>Они</a:t>
            </a:r>
            <a:r>
              <a:rPr lang="ru-RU" b="1" dirty="0"/>
              <a:t> :</a:t>
            </a:r>
          </a:p>
          <a:p>
            <a:r>
              <a:rPr lang="ru-RU" dirty="0"/>
              <a:t> </a:t>
            </a:r>
            <a:r>
              <a:rPr lang="ru-RU" sz="2800" dirty="0"/>
              <a:t>бегают и немного летают, некоторые из них плавают (водоплавающие-утки, гуси)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4" descr="http://img-fotki.yandex.ru/get/3710/infra-sound.b/0_301c0_3919ce69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29523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30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086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8003232" cy="6336704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Курица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Петух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Цыпленок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10" descr="http://im1-tub-ru.yandex.net/i?id=461723775-62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0882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966501" y="3212976"/>
            <a:ext cx="180019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http://im2-tub-ru.yandex.net/i?id=484135517-26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559" y="5301208"/>
            <a:ext cx="152341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1628800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29309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1291" y="6021288"/>
            <a:ext cx="56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976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84" y="80004"/>
            <a:ext cx="7787208" cy="1008112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856984" cy="5609597"/>
          </a:xfrm>
        </p:spPr>
        <p:txBody>
          <a:bodyPr>
            <a:normAutofit lnSpcReduction="10000"/>
          </a:bodyPr>
          <a:lstStyle/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1"/>
                </a:solidFill>
              </a:rPr>
              <a:t>Утка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Селезень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Утенок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2290" name="Picture 2" descr="http://im6-tub-ru.yandex.net/i?id=273959034-20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0908" y="2636912"/>
            <a:ext cx="20874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110652955-35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60366" y="1268760"/>
            <a:ext cx="2048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7-tub-ru.yandex.net/i?id=399396807-19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58328" y="4725145"/>
            <a:ext cx="1905760" cy="19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3939" y="1715039"/>
            <a:ext cx="113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05990" y="4013626"/>
            <a:ext cx="2602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31942" y="5740457"/>
            <a:ext cx="56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56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43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91264" cy="5112568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Индюшка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Индюк 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Индюшонок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5582" y="1412775"/>
            <a:ext cx="1529548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71800" y="155679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39752" y="3356992"/>
            <a:ext cx="3511802" cy="26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http://im4-tub-ru.yandex.net/i?id=314990306-63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71140" y="5085184"/>
            <a:ext cx="13929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48314" y="5538936"/>
            <a:ext cx="1071558" cy="69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348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76" y="188641"/>
            <a:ext cx="7086600" cy="72007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	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Гусыня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1211580" lvl="1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Гусь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Гусенок 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4481" y="1052736"/>
            <a:ext cx="1080120" cy="12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296144" cy="15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921" y="5301208"/>
            <a:ext cx="1368152" cy="13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66834" y="1450263"/>
            <a:ext cx="934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34216" y="3717032"/>
            <a:ext cx="2961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5776" y="581725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692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7920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Кто как голос подает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http://www.stihi.ru/pics/2011/04/27/3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5008" y="836712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90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175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058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86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Домашние птицы</vt:lpstr>
      <vt:lpstr>Что за птица ?</vt:lpstr>
      <vt:lpstr>У домашних птиц…</vt:lpstr>
      <vt:lpstr> Назови семью</vt:lpstr>
      <vt:lpstr> Назови семью</vt:lpstr>
      <vt:lpstr> Назови семью</vt:lpstr>
      <vt:lpstr> Назови семью</vt:lpstr>
      <vt:lpstr>Кто как голос подает</vt:lpstr>
      <vt:lpstr>Слайд 9</vt:lpstr>
      <vt:lpstr>      Сравни птиц       </vt:lpstr>
      <vt:lpstr>Какую пользу приносят человеку?</vt:lpstr>
      <vt:lpstr>Слайд 12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pk</cp:lastModifiedBy>
  <cp:revision>60</cp:revision>
  <dcterms:created xsi:type="dcterms:W3CDTF">2013-11-19T16:13:09Z</dcterms:created>
  <dcterms:modified xsi:type="dcterms:W3CDTF">2021-11-24T06:42:32Z</dcterms:modified>
</cp:coreProperties>
</file>