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72" r:id="rId4"/>
    <p:sldId id="273" r:id="rId5"/>
    <p:sldId id="274" r:id="rId6"/>
    <p:sldId id="276" r:id="rId7"/>
    <p:sldId id="275" r:id="rId8"/>
    <p:sldId id="257" r:id="rId9"/>
    <p:sldId id="277" r:id="rId10"/>
    <p:sldId id="278" r:id="rId11"/>
    <p:sldId id="279" r:id="rId12"/>
    <p:sldId id="280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2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1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64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573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76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9230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11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05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6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4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01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8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4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3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6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4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0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ECD745-BDCF-4A13-9376-E52B91DCD7FB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2E21F97-5853-4154-8E16-82A2BD036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406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realfaqta.files.wordpress.com/2013/11/green-earth-ecology-wal-tangled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849089" y="1577279"/>
            <a:ext cx="7675419" cy="10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>
                <a:solidFill>
                  <a:srgbClr val="C00000"/>
                </a:solidFill>
                <a:latin typeface="Gabriola" panose="04040605051002020D02" pitchFamily="82" charset="0"/>
              </a:rPr>
              <a:t>Охрана природы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3378" y="5146742"/>
            <a:ext cx="5084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</a:t>
            </a:r>
          </a:p>
          <a:p>
            <a:pPr algn="ctr"/>
            <a:r>
              <a:rPr lang="ru-RU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№19 «Рябинка» Скачкова Т. М. </a:t>
            </a:r>
          </a:p>
          <a:p>
            <a:pPr algn="ctr"/>
            <a:r>
              <a:rPr lang="ru-RU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Рубцовск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756565" y="2794261"/>
            <a:ext cx="6580907" cy="10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4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7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1D90CA-F708-453C-8938-D82A89A4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98449F-184B-4D89-AC9D-315663B5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3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B2413F-5ED6-4C3D-8A0B-763DC561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box.ru/resize/960x800/wallpapers/main/201123/b524f7253e3bb9ec51eaeacd46b3f6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38"/>
            <a:ext cx="12192000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8472" y="1456267"/>
            <a:ext cx="9617825" cy="296610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ты можешь сделать для охраны природы?</a:t>
            </a:r>
          </a:p>
        </p:txBody>
      </p:sp>
    </p:spTree>
    <p:extLst>
      <p:ext uri="{BB962C8B-B14F-4D97-AF65-F5344CB8AC3E}">
        <p14:creationId xmlns:p14="http://schemas.microsoft.com/office/powerpoint/2010/main" val="281782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5764" y="1507869"/>
            <a:ext cx="47534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</a:rPr>
              <a:t>Всегда убирайте мусор за собой: не бросайте фантики, бумажки и прочие отходы на улице.</a:t>
            </a:r>
            <a:br>
              <a:rPr lang="ru-RU" sz="4800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sz="4800" dirty="0"/>
          </a:p>
        </p:txBody>
      </p:sp>
      <p:pic>
        <p:nvPicPr>
          <p:cNvPr id="3074" name="Picture 2" descr="http://static8.depositphotos.com/1037238/818/v/950/depositphotos_8181690-stock-illustration-boy-recycling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124691"/>
            <a:ext cx="6194426" cy="6657541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15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08944" y="2325778"/>
            <a:ext cx="532498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 рвите</a:t>
            </a:r>
          </a:p>
          <a:p>
            <a:pPr algn="ctr"/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цветы на лугу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b="7462"/>
          <a:stretch/>
        </p:blipFill>
        <p:spPr bwMode="auto">
          <a:xfrm>
            <a:off x="837795" y="183226"/>
            <a:ext cx="6255888" cy="6581255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744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5531" y="2130428"/>
            <a:ext cx="4091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ловите </a:t>
            </a:r>
          </a:p>
          <a:p>
            <a:pPr algn="ctr"/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бабочек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://igraem.pro/wp-content/uploads/2011/06/bab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83" y="94193"/>
            <a:ext cx="7076208" cy="6717975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729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399" y="227523"/>
            <a:ext cx="10198369" cy="1996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разоряйте птичьих гнёзд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муравейников</a:t>
            </a:r>
            <a:endParaRPr lang="ru-RU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https://arhivurokov.ru/intolimp/html/2017/03/13/i_58c6ba654823e/php3qtjMw_3b-mur.dias_6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9"/>
          <a:stretch/>
        </p:blipFill>
        <p:spPr bwMode="auto">
          <a:xfrm>
            <a:off x="5763583" y="2524991"/>
            <a:ext cx="6009315" cy="3855027"/>
          </a:xfrm>
          <a:prstGeom prst="rect">
            <a:avLst/>
          </a:prstGeom>
          <a:noFill/>
          <a:ln>
            <a:noFill/>
          </a:ln>
          <a:effectLst>
            <a:softEdge rad="2286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https://im0-tub-ru.yandex.net/i?id=635c5939bc07649b3736c2343641b59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7" y="2524991"/>
            <a:ext cx="5327022" cy="3995267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96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9799" y="122904"/>
            <a:ext cx="799385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забирайте  домой </a:t>
            </a:r>
          </a:p>
          <a:p>
            <a:pPr algn="ctr"/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детёнышей животных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https://bigslide.ru/images/7/6673/831/img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4109" r="27526" b="44285"/>
          <a:stretch/>
        </p:blipFill>
        <p:spPr bwMode="auto">
          <a:xfrm>
            <a:off x="2029799" y="1745673"/>
            <a:ext cx="8073737" cy="4894118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318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2779" y="792158"/>
            <a:ext cx="6130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разжигайте костер, </a:t>
            </a:r>
          </a:p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если пришлось, уходя потуши, не оставляя тлеющих угольков</a:t>
            </a:r>
            <a:endParaRPr lang="ru-RU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s://ds04.infourok.ru/uploads/ex/075a/00042609-3a1b4c5d/hello_html_63471c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5" y="363683"/>
            <a:ext cx="5676984" cy="6120244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8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58B829-11D9-4993-92EB-E19416D72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54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7900" y="1343979"/>
            <a:ext cx="57962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ломайте ветки </a:t>
            </a:r>
          </a:p>
          <a:p>
            <a:pPr algn="ctr"/>
            <a:r>
              <a:rPr lang="ru-RU" sz="6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деревьев, </a:t>
            </a:r>
          </a:p>
          <a:p>
            <a:pPr algn="ctr"/>
            <a:r>
              <a:rPr lang="ru-RU" sz="6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кустарников</a:t>
            </a:r>
            <a:endParaRPr lang="ru-RU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http://900igr.net/datai/chelovek/Pravila-v-gorode.files/0010-016-Vo-dvore-derevja-posadili-U-bordjurov-vysjatsja-kusty-chtoby-bylo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6"/>
          <a:stretch/>
        </p:blipFill>
        <p:spPr bwMode="auto">
          <a:xfrm>
            <a:off x="571499" y="135082"/>
            <a:ext cx="5600701" cy="6382095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983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0-tub-ru.yandex.net/i?id=c97c6cdaf190832a90613a1e87a539a4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20" y="519545"/>
            <a:ext cx="6030191" cy="5902037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4489" y="701258"/>
            <a:ext cx="659579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Arial" panose="020B0604020202020204" pitchFamily="34" charset="0"/>
                <a:ea typeface="Calibri" panose="020F0502020204030204" pitchFamily="34" charset="0"/>
              </a:rPr>
              <a:t>Бережно относитесь к бумаге, </a:t>
            </a:r>
          </a:p>
          <a:p>
            <a:pPr algn="ctr"/>
            <a:r>
              <a:rPr lang="ru-RU" sz="5400" dirty="0">
                <a:latin typeface="Arial" panose="020B0604020202020204" pitchFamily="34" charset="0"/>
                <a:ea typeface="Calibri" panose="020F0502020204030204" pitchFamily="34" charset="0"/>
              </a:rPr>
              <a:t>ведь для ее производства вырубается так много деревьев</a:t>
            </a:r>
            <a:endParaRPr lang="ru-RU" sz="5400" dirty="0"/>
          </a:p>
        </p:txBody>
      </p:sp>
      <p:pic>
        <p:nvPicPr>
          <p:cNvPr id="8196" name="Picture 4" descr="http://st.violity.com/auction/big/auctions/31/83/39/31833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9403" cy="21524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26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0229" y="449471"/>
            <a:ext cx="69660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Берегите воду</a:t>
            </a:r>
            <a:r>
              <a:rPr lang="ru-RU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Вода – это одно из самых необходимых для всего живого веществ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://piratov.net/images/2016/12/16/148030/smesitel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44" y="413057"/>
            <a:ext cx="5647443" cy="5966961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8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9703" y="210897"/>
            <a:ext cx="8310608" cy="2170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Подкармливайте птиц,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делайте кормушки</a:t>
            </a:r>
            <a:endParaRPr lang="ru-RU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zoozel.ru/gallery/images/1957085_risunok-pticy-v-kormush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0" y="2462645"/>
            <a:ext cx="7098378" cy="4083628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0-tub-ru.yandex.net/i?id=771648b7566ee088cdadbffb77f11c71&amp;n=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4"/>
          <a:stretch/>
        </p:blipFill>
        <p:spPr bwMode="auto">
          <a:xfrm>
            <a:off x="7439890" y="2161309"/>
            <a:ext cx="4374573" cy="4488872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47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fs00.infourok.ru/images/doc/306/306037/3/640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87"/>
            <a:ext cx="12191999" cy="68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2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realfaqta.files.wordpress.com/2013/11/green-earth-ecology-wal-tangled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849089" y="1577279"/>
            <a:ext cx="7675419" cy="10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756565" y="2794261"/>
            <a:ext cx="6580907" cy="10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400" b="1" dirty="0">
              <a:latin typeface="Gabriola" panose="04040605051002020D02" pitchFamily="8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16485D-334E-418F-80C7-18917E6FD700}"/>
              </a:ext>
            </a:extLst>
          </p:cNvPr>
          <p:cNvSpPr/>
          <p:nvPr/>
        </p:nvSpPr>
        <p:spPr>
          <a:xfrm>
            <a:off x="6164968" y="25309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ЗЕМЛЮ!</a:t>
            </a:r>
            <a:br>
              <a:rPr lang="ru-RU" sz="2800" dirty="0">
                <a:solidFill>
                  <a:srgbClr val="6050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050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 </a:t>
            </a:r>
            <a:r>
              <a:rPr lang="ru-RU" sz="2800" b="1" i="1" dirty="0">
                <a:solidFill>
                  <a:srgbClr val="6050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Дудин</a:t>
            </a:r>
            <a:endParaRPr lang="ru-RU" sz="2800" dirty="0">
              <a:solidFill>
                <a:srgbClr val="6050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землю. Берегите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Жаворонка в голубом зените,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Бабочку на листьях повилики,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тропинках солнечные блики.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камнях играющего краба,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пустыней тень от баобаба,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Ястреба, парящего над полем,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Ясный месяц над речным покоем,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Ласточку, мелькающую в жите.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землю! Берегите!</a:t>
            </a:r>
            <a:endParaRPr lang="ru-RU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2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27BBAA-C937-4589-850D-73C682E7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9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9F784-3C5A-4CE4-80BE-25E33316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ADE462-1692-4A40-BF05-26D3BB3D6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02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realfaqta.files.wordpress.com/2013/11/green-earth-ecology-wal-tangled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68"/>
            <a:ext cx="12192000" cy="68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849089" y="1577279"/>
            <a:ext cx="7675419" cy="10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3378" y="5146742"/>
            <a:ext cx="508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756565" y="2794261"/>
            <a:ext cx="6580907" cy="10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400" b="1" dirty="0">
              <a:latin typeface="Gabriola" panose="04040605051002020D02" pitchFamily="8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237F4B-4C76-4CFC-AF97-EFE88701BD99}"/>
              </a:ext>
            </a:extLst>
          </p:cNvPr>
          <p:cNvSpPr/>
          <p:nvPr/>
        </p:nvSpPr>
        <p:spPr>
          <a:xfrm>
            <a:off x="-1" y="17311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Природа позволяет нам купаться и загорать на берегу водоемов, ловить рыбу</a:t>
            </a:r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80FD5B-10E0-434B-825B-3EB06709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894" y="3609975"/>
            <a:ext cx="3753769" cy="3248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EA4459-11AC-40D2-906B-196A8B1B9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878"/>
            <a:ext cx="4204515" cy="27990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4B9DA9-23AC-4524-B28A-AF6A63A76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830713"/>
            <a:ext cx="4200664" cy="30272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F0A80E-2680-432E-8AF8-49C17D8E3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577" y="1155653"/>
            <a:ext cx="4115422" cy="26491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B49E4A-BF64-4EC2-810C-FC9604731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663" y="3638034"/>
            <a:ext cx="4247231" cy="32480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4376C2-9B4D-45FD-A7D4-B87EBC06F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178" y="1155653"/>
            <a:ext cx="3852736" cy="26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1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EE8A553-1E3F-430A-BC8E-E8F9DAE3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46756"/>
            <a:ext cx="10898188" cy="1185333"/>
          </a:xfrm>
        </p:spPr>
        <p:txBody>
          <a:bodyPr>
            <a:no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27072-4175-4FCE-B800-71354F2D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0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s://novoboi.ru/download_img.php?dimg=11891&amp;raz=1280x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7"/>
            <a:ext cx="12191999" cy="688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0375" y="674295"/>
            <a:ext cx="11038898" cy="440574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надо охранять</a:t>
            </a:r>
          </a:p>
          <a:p>
            <a:pPr algn="ctr"/>
            <a:r>
              <a:rPr lang="ru-RU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природу?</a:t>
            </a:r>
          </a:p>
          <a:p>
            <a:pPr algn="ctr"/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800" dirty="0"/>
          </a:p>
          <a:p>
            <a:pPr algn="ctr"/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6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Природа- наш общий дом</a:t>
            </a:r>
          </a:p>
          <a:p>
            <a:pPr algn="ctr"/>
            <a:r>
              <a:rPr lang="ru-RU" sz="6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* Природе грозит опасность</a:t>
            </a:r>
          </a:p>
        </p:txBody>
      </p:sp>
      <p:sp>
        <p:nvSpPr>
          <p:cNvPr id="5" name="AutoShape 6" descr="http://www.ru.all.biz/img/ru/service_catalog/32322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www.ru.all.biz/img/ru/service_catalog/323226.jpeg"/>
          <p:cNvSpPr>
            <a:spLocks noChangeAspect="1" noChangeArrowheads="1"/>
          </p:cNvSpPr>
          <p:nvPr/>
        </p:nvSpPr>
        <p:spPr bwMode="auto">
          <a:xfrm>
            <a:off x="155575" y="57439"/>
            <a:ext cx="1687080" cy="16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www.ru.all.biz/img/ru/service_catalog/323226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84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37491-A6CD-4A65-8844-2DE8DC0E6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2402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363</TotalTime>
  <Words>220</Words>
  <Application>Microsoft Office PowerPoint</Application>
  <PresentationFormat>Широкоэкранный</PresentationFormat>
  <Paragraphs>33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Century Gothic</vt:lpstr>
      <vt:lpstr>Gabriola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ты можешь сделать для охраны природы?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37</cp:revision>
  <dcterms:created xsi:type="dcterms:W3CDTF">2017-10-02T06:22:16Z</dcterms:created>
  <dcterms:modified xsi:type="dcterms:W3CDTF">2020-05-27T07:56:44Z</dcterms:modified>
</cp:coreProperties>
</file>