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6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5B47F-D5D1-41A7-99BE-5AC0CE8E4D30}" type="datetimeFigureOut">
              <a:rPr lang="ru-RU" smtClean="0"/>
              <a:pPr/>
              <a:t>20.03.2018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4A84-D47A-46E8-9E06-AE656461EC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20099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5B47F-D5D1-41A7-99BE-5AC0CE8E4D30}" type="datetimeFigureOut">
              <a:rPr lang="ru-RU" smtClean="0"/>
              <a:pPr/>
              <a:t>20.03.2018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4A84-D47A-46E8-9E06-AE656461EC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82174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5B47F-D5D1-41A7-99BE-5AC0CE8E4D30}" type="datetimeFigureOut">
              <a:rPr lang="ru-RU" smtClean="0"/>
              <a:pPr/>
              <a:t>20.03.2018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4A84-D47A-46E8-9E06-AE656461EC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38412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5B47F-D5D1-41A7-99BE-5AC0CE8E4D30}" type="datetimeFigureOut">
              <a:rPr lang="ru-RU" smtClean="0"/>
              <a:pPr/>
              <a:t>20.03.2018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4A84-D47A-46E8-9E06-AE656461EC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54497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5B47F-D5D1-41A7-99BE-5AC0CE8E4D30}" type="datetimeFigureOut">
              <a:rPr lang="ru-RU" smtClean="0"/>
              <a:pPr/>
              <a:t>20.03.2018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4A84-D47A-46E8-9E06-AE656461EC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79568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5B47F-D5D1-41A7-99BE-5AC0CE8E4D30}" type="datetimeFigureOut">
              <a:rPr lang="ru-RU" smtClean="0"/>
              <a:pPr/>
              <a:t>20.03.2018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4A84-D47A-46E8-9E06-AE656461EC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02238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5B47F-D5D1-41A7-99BE-5AC0CE8E4D30}" type="datetimeFigureOut">
              <a:rPr lang="ru-RU" smtClean="0"/>
              <a:pPr/>
              <a:t>20.03.2018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4A84-D47A-46E8-9E06-AE656461EC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08929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5B47F-D5D1-41A7-99BE-5AC0CE8E4D30}" type="datetimeFigureOut">
              <a:rPr lang="ru-RU" smtClean="0"/>
              <a:pPr/>
              <a:t>20.03.2018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4A84-D47A-46E8-9E06-AE656461EC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14885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5B47F-D5D1-41A7-99BE-5AC0CE8E4D30}" type="datetimeFigureOut">
              <a:rPr lang="ru-RU" smtClean="0"/>
              <a:pPr/>
              <a:t>20.03.2018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4A84-D47A-46E8-9E06-AE656461EC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72132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5B47F-D5D1-41A7-99BE-5AC0CE8E4D30}" type="datetimeFigureOut">
              <a:rPr lang="ru-RU" smtClean="0"/>
              <a:pPr/>
              <a:t>20.03.2018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4A84-D47A-46E8-9E06-AE656461EC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25590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5B47F-D5D1-41A7-99BE-5AC0CE8E4D30}" type="datetimeFigureOut">
              <a:rPr lang="ru-RU" smtClean="0"/>
              <a:pPr/>
              <a:t>20.03.2018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4A84-D47A-46E8-9E06-AE656461EC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56547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05B47F-D5D1-41A7-99BE-5AC0CE8E4D30}" type="datetimeFigureOut">
              <a:rPr lang="ru-RU" smtClean="0"/>
              <a:pPr/>
              <a:t>20.03.2018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644A84-D47A-46E8-9E06-AE656461EC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72625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file:///F:\&#1087;&#1088;&#1077;&#1079;&#1077;&#1085;&#1090;\&#1079;&#1072;&#1085;&#1103;&#1090;&#1080;&#1077;\&#1074;&#1077;&#1089;&#1085;&#1072;.mp3" TargetMode="External"/><Relationship Id="rId1" Type="http://schemas.openxmlformats.org/officeDocument/2006/relationships/video" Target="NULL" TargetMode="Externa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весна.mp3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327525" y="3619500"/>
            <a:ext cx="487363" cy="487363"/>
          </a:xfrm>
        </p:spPr>
      </p:pic>
      <p:pic>
        <p:nvPicPr>
          <p:cNvPr id="11266" name="Picture 2" descr="C:\Users\Admin\Desktop\kr5838k1XWMND7-9n0uMHMZw5W6GwW3b1Ut0rFILD8iJxUZTI6WmSpzuaeRaEM1ES4Wve2R9eq3wpvLOdKx425GVJq9LEFk4j3pCP0ve3jWXMcWkmO4m2DS2OfI9OnfM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весна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7" name="весна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3819755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586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video>
              <p:cMediaNode vol="80000" numSld="999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audio>
              <p:cMediaNode numSld="999">
                <p:cTn id="1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 descr="C:\Users\Admin\Desktop\109927868_8874696_nag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20072" cy="45811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Admin\Desktop\1061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506588"/>
            <a:ext cx="4499992" cy="43514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939793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1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5896294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Admin\Desktop\42f66c9179d5aa5def903575bc6bb0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045237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Admin\Desktop\thh_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571767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Admin\Desktop\14266562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88"/>
            <a:ext cx="9144000" cy="68552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898488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Admin\Desktop\1489564302_sosul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9144000" cy="68133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396136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Admin\Desktop\627226807570411b44e11e99935e2a0098df2e2a2d_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13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599422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Admin\Desktop\109926705_y_04ebe3f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087239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Admin\Desktop\perelety-ptic-3_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276" y="-171400"/>
            <a:ext cx="9200276" cy="69573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910179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0</Words>
  <Application>Microsoft Office PowerPoint</Application>
  <PresentationFormat>Экран (4:3)</PresentationFormat>
  <Paragraphs>0</Paragraphs>
  <Slides>10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Дима Дома</dc:creator>
  <cp:lastModifiedBy>Lenovo</cp:lastModifiedBy>
  <cp:revision>6</cp:revision>
  <dcterms:created xsi:type="dcterms:W3CDTF">2018-03-18T15:28:44Z</dcterms:created>
  <dcterms:modified xsi:type="dcterms:W3CDTF">2018-03-20T02:30:16Z</dcterms:modified>
</cp:coreProperties>
</file>