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Презентация на тему: </a:t>
            </a:r>
            <a:br>
              <a:rPr lang="ru-RU" b="1" dirty="0" smtClean="0"/>
            </a:br>
            <a:r>
              <a:rPr lang="ru-RU" b="1" dirty="0" smtClean="0"/>
              <a:t>Гигиена полости рта у детей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3528392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Иванова Алена Александровна</a:t>
            </a:r>
          </a:p>
          <a:p>
            <a:r>
              <a:rPr lang="ru-RU" smtClean="0">
                <a:solidFill>
                  <a:schemeClr val="tx1"/>
                </a:solidFill>
              </a:rPr>
              <a:t>младшая </a:t>
            </a:r>
            <a:r>
              <a:rPr lang="ru-RU" dirty="0" smtClean="0">
                <a:solidFill>
                  <a:schemeClr val="tx1"/>
                </a:solidFill>
              </a:rPr>
              <a:t>группа «Малышок»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Муниципальное бюджетное дошкольное образовательное учреждение</a:t>
            </a:r>
            <a:br>
              <a:rPr lang="ru-RU" i="1" dirty="0" smtClean="0"/>
            </a:br>
            <a:r>
              <a:rPr lang="ru-RU" i="1" dirty="0" smtClean="0"/>
              <a:t>«Детский сад  Рябинка №19»</a:t>
            </a:r>
            <a:endParaRPr lang="ru-RU" dirty="0"/>
          </a:p>
        </p:txBody>
      </p:sp>
      <p:sp>
        <p:nvSpPr>
          <p:cNvPr id="3078" name="AutoShape 6" descr="https://www.clipartmax.com/png/full/95-950100_molar-clip-art-clipart-hinh-rang-nha-kho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0" name="AutoShape 8" descr="https://www.clipartmax.com/png/full/95-950100_molar-clip-art-clipart-hinh-rang-nha-kho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2" name="AutoShape 10" descr="https://www.clipartmax.com/png/full/95-950100_molar-clip-art-clipart-hinh-rang-nha-kho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90" name="Picture 18" descr="https://ottoortho.com/wp-content/uploads/2017/09/HappyToo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61048"/>
            <a:ext cx="2551262" cy="2617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Зубные щетки: какие бывают и когда начинать ими пользоваться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детей должны быть специальные зубные щетки</a:t>
            </a:r>
          </a:p>
          <a:p>
            <a:r>
              <a:rPr lang="ru-RU" dirty="0" smtClean="0"/>
              <a:t>Щетки для детей имеют ряд отличительных особенностей. Во-первых, это узкая головка, с мягкой и укороченной щетиной (10-20 мм). Во-вторых, рукоятка должна быть объемной, покрытой противоскользящим пластиком. В-третьих, она должна быть яркой и привлекать внимание. Меняем ее один раз в 2-3 месяца и обязательно после каждого вирусного или бактериального заболевания.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2667535" cy="428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«Помощница»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4690864" cy="478539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Использовать зубную «помощницу» можно с момента прорезывания самого первого зуба. Здесь стоит отдавать предпочтение маркировке «0+» на упаковке. Такое изделие имеет очень маленькую головку. А щетинки экстра-мягкие – очень короткие, тонкие и расщепленные на кончиках (для большей мягкости). Детям с 3 лет также стоит приобретать щетки с мягкой щетиной.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54203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Можно ли использовать электрическую щетку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3816424" cy="506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Безусловно, современные технологии лишь облегчают жизнь. Электрические щетки удобны в использовании, отлично удаляют налет, не травмируют десны. Но следует приобретать специализированные приспособления сообразно возрасту малыша. Начиная с 3-летнего возраста можно использовать электрические аппараты, совершающие по 5600 возвратно-поступательных колебаний в минуту.</a:t>
            </a:r>
            <a:endParaRPr lang="ru-RU" dirty="0"/>
          </a:p>
        </p:txBody>
      </p:sp>
      <p:pic>
        <p:nvPicPr>
          <p:cNvPr id="25602" name="Picture 2" descr="https://avatars.mds.yandex.net/get-pdb/1779909/ded50191-5b27-4f18-8fd2-fc5d4764c9ef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091608" cy="4091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нужно пользоваться щеткой правильно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Правила просты, но их последовательность нужно запомнить и регулярно следовать ей:</a:t>
            </a:r>
          </a:p>
          <a:p>
            <a:r>
              <a:rPr lang="ru-RU" dirty="0" smtClean="0"/>
              <a:t>для передней поверхности (вестибулярной): располагаем щетку горизонтально и выметающими движениями от десны начинаем чистить с дальней части ряда, постепенно двигаясь к центру (к резцам),</a:t>
            </a:r>
          </a:p>
          <a:p>
            <a:r>
              <a:rPr lang="ru-RU" dirty="0" smtClean="0"/>
              <a:t>для внутренней поверхности (лингвальной): располагаем щетку вертикально и, опять же, выметающими движениями от десны проходимся по зубной дуге,</a:t>
            </a:r>
          </a:p>
          <a:p>
            <a:r>
              <a:rPr lang="ru-RU" dirty="0" smtClean="0"/>
              <a:t>для жевательной поверхности моляров : прикладываем щетку к поверхности и выметаем налет и остатки пищи. Можно вести щетку в одну сторону, а можно совершать движения вперед-назад.</a:t>
            </a:r>
          </a:p>
          <a:p>
            <a:r>
              <a:rPr lang="ru-RU" dirty="0" smtClean="0"/>
              <a:t>Каждое движение нужно повторять 3-4 раза со всех сторон зуба. Не забудьте смочить щетку перед нанесением пасты и тщательно промыть ее после.</a:t>
            </a:r>
          </a:p>
          <a:p>
            <a:endParaRPr lang="ru-RU" dirty="0"/>
          </a:p>
        </p:txBody>
      </p:sp>
      <p:pic>
        <p:nvPicPr>
          <p:cNvPr id="26626" name="Picture 2" descr="https://i.pinimg.com/originals/93/a2/dc/93a2dcccee485481c88c50153be91a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1819" y="4797152"/>
            <a:ext cx="1312181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ошибки во время чистки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91264" cy="348925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плохое удаление налета: из-за небрежной чистки, не соблюдения последовательности действий, неправильного выбора средств гигиены,</a:t>
            </a:r>
          </a:p>
          <a:p>
            <a:r>
              <a:rPr lang="ru-RU" dirty="0" smtClean="0"/>
              <a:t>травмы эмали: щетка слишком жесткая или давление слишком сильное,</a:t>
            </a:r>
          </a:p>
          <a:p>
            <a:r>
              <a:rPr lang="ru-RU" dirty="0" smtClean="0"/>
              <a:t>травмы десен: в пасте много абразивов, либо опять же неправильно подобрана щетка – слишком жестка.</a:t>
            </a:r>
          </a:p>
          <a:p>
            <a:endParaRPr lang="ru-RU" dirty="0"/>
          </a:p>
        </p:txBody>
      </p:sp>
      <p:pic>
        <p:nvPicPr>
          <p:cNvPr id="27650" name="Picture 2" descr="http://healthydent.ua/sites/default/files/images/kak_chistit_zuby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8086725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выбора детской зубной пасты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Паста для детских зубов должна приносить пользу, а не вред. Поэтому гигиенические средства должны соответствовать нескольким важным требованиям:</a:t>
            </a:r>
          </a:p>
          <a:p>
            <a:r>
              <a:rPr lang="ru-RU" dirty="0" smtClean="0"/>
              <a:t>хорошо справляется с налетом и микробами,</a:t>
            </a:r>
          </a:p>
          <a:p>
            <a:r>
              <a:rPr lang="ru-RU" dirty="0" smtClean="0"/>
              <a:t>заботится о деснах и эмали,</a:t>
            </a:r>
          </a:p>
          <a:p>
            <a:r>
              <a:rPr lang="ru-RU" dirty="0" smtClean="0"/>
              <a:t>имеет приятный вкус: или же может быть вообще без арооматизаторов (т.е. нейтральной),</a:t>
            </a:r>
          </a:p>
          <a:p>
            <a:r>
              <a:rPr lang="ru-RU" dirty="0" smtClean="0"/>
              <a:t>не содержит вредных компонентов и красителей,</a:t>
            </a:r>
          </a:p>
          <a:p>
            <a:r>
              <a:rPr lang="ru-RU" dirty="0" smtClean="0"/>
              <a:t>не содержит консервантов,</a:t>
            </a:r>
          </a:p>
          <a:p>
            <a:r>
              <a:rPr lang="ru-RU" dirty="0" smtClean="0"/>
              <a:t>содержит лекарственные компоненты: такие средства назначаются только стоматологом.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Важно! Яркие цвета и искусственные примеси следует исключить. Срок хранения на тюбике – не более 12 месяцев со дня изготовления. Дозировка: не более ноготка на мизинце малыша.</a:t>
            </a:r>
            <a:endParaRPr lang="ru-RU" b="1" dirty="0"/>
          </a:p>
        </p:txBody>
      </p:sp>
      <p:pic>
        <p:nvPicPr>
          <p:cNvPr id="30722" name="Picture 2" descr="https://pbs.twimg.com/media/C3Mji1DWYAAOXrV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1128"/>
            <a:ext cx="2015209" cy="2015209"/>
          </a:xfrm>
          <a:prstGeom prst="rect">
            <a:avLst/>
          </a:prstGeom>
          <a:noFill/>
        </p:spPr>
      </p:pic>
      <p:pic>
        <p:nvPicPr>
          <p:cNvPr id="30724" name="Picture 4" descr="https://pbs.twimg.com/media/CUeFiL8WUAA-pF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81128"/>
            <a:ext cx="2681536" cy="2081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Важное правило: проводим гигиену после каждого приема пищи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Следите за правильным питанием ребенка</a:t>
            </a:r>
          </a:p>
          <a:p>
            <a:r>
              <a:rPr lang="ru-RU" dirty="0" smtClean="0"/>
              <a:t>Это правило трудновыполнимо, ведь не исключены моменты, в которые мы находимся вне дома. Перекусы у маленьких детей могут совершаться и в транспорте, и в гостях, и на прогулке. И если дома правило нужно соблюдать неукоснительно: поел – очистил полость рта, то в других местах постарайтесь свести к минимуму любые перекусы.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Регулярно посещаем стоматолога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076056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Самое идеальное время для того, чтобы начать посещать дантиста – возраст, когда появляется молочный прикус. Далее это нужно делать на постоянной основе до 4 раз в год. Особенности строения тканей молочного прикуса требуют постоянного наблюдения со стороны профессионала. Любой воспалительный процесс развивается очень быстро, поэтому своевременные меры в комплексе с гигиеной полости рта у детей дадут положительный результат в качестве профилактики кариеса. А также поспособствуют правильному формированию здорового постоянного прикуса.</a:t>
            </a:r>
            <a:endParaRPr lang="ru-RU" dirty="0"/>
          </a:p>
        </p:txBody>
      </p:sp>
      <p:pic>
        <p:nvPicPr>
          <p:cNvPr id="28674" name="Picture 2" descr="http://kiddydenta.com.ua/wp-content/uploads/2016/07/1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3911080" cy="2606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Помним про профессиональную гигиену полости рта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Профессиональная гигиена полости рта у детей включает применение ультразвука, ручную чистку, реминерализацию и укрепление эмали, герметизацию фиссур. Для очищения хрупкой эмали малышей не используются абразивы.</a:t>
            </a:r>
            <a:endParaRPr lang="ru-RU" dirty="0"/>
          </a:p>
        </p:txBody>
      </p:sp>
      <p:pic>
        <p:nvPicPr>
          <p:cNvPr id="32770" name="Picture 2" descr="https://static.tildacdn.com/tild3536-6232-4433-b063-623662633534/air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052392" cy="2484117"/>
          </a:xfrm>
          <a:prstGeom prst="rect">
            <a:avLst/>
          </a:prstGeom>
          <a:noFill/>
        </p:spPr>
      </p:pic>
      <p:pic>
        <p:nvPicPr>
          <p:cNvPr id="32772" name="Picture 4" descr="https://expertdent.net/wp-content/uploads/2017/07/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3728086" cy="2486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работы: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Раскрыть такие вопросы как:</a:t>
            </a:r>
          </a:p>
          <a:p>
            <a:r>
              <a:rPr lang="ru-RU" dirty="0" smtClean="0"/>
              <a:t>Почему нужно ухаживать за молочными зубами?</a:t>
            </a:r>
          </a:p>
          <a:p>
            <a:r>
              <a:rPr lang="ru-RU" dirty="0" smtClean="0"/>
              <a:t>Для чего необходимо учить малыша правильно ухаживать за зубами?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внимание!!!</a:t>
            </a:r>
            <a:endParaRPr lang="ru-RU" b="1" dirty="0"/>
          </a:p>
        </p:txBody>
      </p:sp>
      <p:pic>
        <p:nvPicPr>
          <p:cNvPr id="1026" name="Picture 2" descr="http://dentexmuravlenko.ru/images/slid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7134225" cy="395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«Чистота – залог здоровья»: почему нужно ухаживать за молочными зубами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3528392" cy="53012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Чтобы сохранить молочные зубы здоровыми и крепкими, и заранее позаботиться о постоянном прикусе, каждый родитель должен знать о таком важном комплексе мероприятий, как гигиена полости рта для детей. Ниже речь пойдет о правилах, которые нужно прививать крохе с младенчества.</a:t>
            </a:r>
            <a:endParaRPr lang="ru-RU" dirty="0"/>
          </a:p>
        </p:txBody>
      </p:sp>
      <p:pic>
        <p:nvPicPr>
          <p:cNvPr id="16386" name="Picture 2" descr="https://avatars.mds.yandex.net/get-zen_doc/1718701/pub_5daa183b74f1bc00b04792ac_5daa19acd7859b00b1e94c9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16832"/>
            <a:ext cx="4278490" cy="4490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Малыши и правила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404279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Известно, что кариес появляется у детей в возрасте от 2 до 5 лет практически в 73% случаев. А связано это со строением молочных зубов, с особенностью состава слюны в этом возрасте и ее неспособностью противостоять вредоносным бактериям.</a:t>
            </a:r>
            <a:endParaRPr lang="ru-RU" dirty="0"/>
          </a:p>
        </p:txBody>
      </p:sp>
      <p:pic>
        <p:nvPicPr>
          <p:cNvPr id="17414" name="Picture 6" descr="http://v.img.com.ua/b/orig/7/e0/33fe7281f1d6c8669cd11c7c6b280e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124400" cy="2738602"/>
          </a:xfrm>
          <a:prstGeom prst="rect">
            <a:avLst/>
          </a:prstGeom>
          <a:noFill/>
        </p:spPr>
      </p:pic>
      <p:pic>
        <p:nvPicPr>
          <p:cNvPr id="17416" name="Picture 8" descr="https://medaboutme.ru/upload/iblock/325/deti_i_pervye_zub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656856" cy="2439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Кариес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412776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малышей образовавшийся кариес развивается столь стремительно, что в некоторых случаях приводит к печальным последствиям. К примеру – быстрое разрушение и потеря зубов, пульпит, периодонтит, возникновение кист и гранулем.</a:t>
            </a:r>
            <a:endParaRPr lang="ru-RU" dirty="0"/>
          </a:p>
        </p:txBody>
      </p:sp>
      <p:pic>
        <p:nvPicPr>
          <p:cNvPr id="18434" name="Picture 2" descr="http://tearsandhope.com/wp-content/uploads/2018/07/baby-tooth-dec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4631160" cy="3086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Прикус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114800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Опасность также заключается в том, что воспалительные процессы затрагивают и зачатки постоянного прикуса, в полной мере воздействуя на их формирование. Именно поэтому так важно придавать значение стоматологической гигиене ребенка с самых малых лет.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4084556" cy="27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s://im0-tub-ru.yandex.net/i?id=81227edd792eaac8da16aa4fdb7915a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9080"/>
            <a:ext cx="3491880" cy="2327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Учим малыша гигиене в игровой форме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Чистить зубы желательно начинать в игровой форме</a:t>
            </a:r>
          </a:p>
          <a:p>
            <a:r>
              <a:rPr lang="ru-RU" dirty="0" smtClean="0"/>
              <a:t>Обучение индивидуальной гигиене полости рта детей в 2-хлетнем возрасте должно проходить в игровой форме, только так можно привлечь малыша к этой достаточно рутинной и монотонной процедуре. Придумайте забавную игру, во время которой к малышу придет «помощница-щетка» и предложит «выгнать» микробов из ротика. Гигиена должна проводиться только в непринужденной и легкой форме. Чтобы обучить первым навыкам, будет достаточно проводить процедуры по 15-20 секунд 2 раза в день, постепенно увеличивая время до положенных 2 минут.</a:t>
            </a:r>
          </a:p>
          <a:p>
            <a:endParaRPr lang="ru-RU" dirty="0"/>
          </a:p>
        </p:txBody>
      </p:sp>
      <p:pic>
        <p:nvPicPr>
          <p:cNvPr id="20488" name="Picture 8" descr="https://thumbs.gfycat.com/DrearyConcernedCub-max-1m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41168"/>
            <a:ext cx="1524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 взрослых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ru-RU" dirty="0" smtClean="0"/>
              <a:t>Сформировать полезную привычку помогут и родители, ведь нет ничего лучше, чем положительный пример со стороны мамы и папы – чистите зубы при малыше и вместе с ним.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73016"/>
            <a:ext cx="3128526" cy="273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73016"/>
            <a:ext cx="3170282" cy="268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 безопасности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4906888" cy="485740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Решение о применении зубных паст до 2-х лет принимается родителями самостоятельно. Ведь не все дети в этом возрасте умеют хорошо полоскать рот, и зачастую не понимают, что проглатывать очищающее средство опасно (а многие на вкус такие приятные!). Поэтому выбирайте только проверенных производителей – LACALUT, ROCS, SPLAT, Weleda, PresiDENT, ELMEX, которые безопасны при попадании внутрь организма.</a:t>
            </a:r>
            <a:endParaRPr lang="ru-RU" dirty="0"/>
          </a:p>
        </p:txBody>
      </p:sp>
      <p:pic>
        <p:nvPicPr>
          <p:cNvPr id="22530" name="Picture 2" descr="https://fb.ru/media/i/1/2/0/4/4/7/5/i/1204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889695" cy="4839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953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на тему:  Гигиена полости рта у детей </vt:lpstr>
      <vt:lpstr>Цель работы:</vt:lpstr>
      <vt:lpstr>«Чистота – залог здоровья»: почему нужно ухаживать за молочными зубами </vt:lpstr>
      <vt:lpstr>Малыши и правила</vt:lpstr>
      <vt:lpstr>Кариес</vt:lpstr>
      <vt:lpstr>Прикус</vt:lpstr>
      <vt:lpstr>Учим малыша гигиене в игровой форме </vt:lpstr>
      <vt:lpstr>Пример взрослых</vt:lpstr>
      <vt:lpstr>Правила безопасности</vt:lpstr>
      <vt:lpstr>Зубные щетки: какие бывают и когда начинать ими пользоваться </vt:lpstr>
      <vt:lpstr>«Помощница»</vt:lpstr>
      <vt:lpstr>Можно ли использовать электрическую щетку </vt:lpstr>
      <vt:lpstr>Как нужно пользоваться щеткой правильно </vt:lpstr>
      <vt:lpstr>Основные ошибки во время чистки </vt:lpstr>
      <vt:lpstr>Особенности выбора детской зубной пасты </vt:lpstr>
      <vt:lpstr>Важно! Яркие цвета и искусственные примеси следует исключить. Срок хранения на тюбике – не более 12 месяцев со дня изготовления. Дозировка: не более ноготка на мизинце малыша.</vt:lpstr>
      <vt:lpstr>Важное правило: проводим гигиену после каждого приема пищи </vt:lpstr>
      <vt:lpstr>Регулярно посещаем стоматолога </vt:lpstr>
      <vt:lpstr>Помним про профессиональную гигиену полости рта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User</cp:lastModifiedBy>
  <cp:revision>19</cp:revision>
  <dcterms:created xsi:type="dcterms:W3CDTF">2019-12-13T17:24:46Z</dcterms:created>
  <dcterms:modified xsi:type="dcterms:W3CDTF">2020-10-08T07:52:23Z</dcterms:modified>
</cp:coreProperties>
</file>