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72" r:id="rId3"/>
    <p:sldId id="259" r:id="rId4"/>
    <p:sldId id="273" r:id="rId5"/>
    <p:sldId id="261" r:id="rId6"/>
    <p:sldId id="260" r:id="rId7"/>
    <p:sldId id="262" r:id="rId8"/>
    <p:sldId id="263" r:id="rId9"/>
    <p:sldId id="26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D4035-E106-4018-86BF-4C090308EA7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641E0-68CE-4179-83EA-7C18B3A02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8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641E0-68CE-4179-83EA-7C18B3A02C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9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5461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12" y="1844824"/>
            <a:ext cx="4104457" cy="28083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«По страницам красной книги </a:t>
            </a:r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– Алтайского края»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3" y="773907"/>
            <a:ext cx="4198416" cy="71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7907"/>
            <a:ext cx="4174976" cy="502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5157192"/>
            <a:ext cx="34563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Кожевникова Н.В.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1600" b="1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высшей кв. категории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ПРИРОДУ!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23123" cy="241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897" y="332656"/>
            <a:ext cx="3694568" cy="241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13520"/>
            <a:ext cx="3094919" cy="266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98" y="4005064"/>
            <a:ext cx="3447567" cy="24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47" y="4005064"/>
            <a:ext cx="2484815" cy="24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504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97266"/>
            <a:ext cx="6520247" cy="53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2719" cy="90299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    Лесная библиотека</a:t>
            </a:r>
            <a:endParaRPr lang="ru-RU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265711"/>
            <a:ext cx="2736304" cy="268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85" y="1142079"/>
            <a:ext cx="3800584" cy="532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3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49932"/>
            <a:ext cx="4248472" cy="61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3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2952328" cy="37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37" y1="8563" x2="3178" y2="95719"/>
                        <a14:foregroundMark x1="5234" y1="98165" x2="97757" y2="96636"/>
                        <a14:foregroundMark x1="91215" y1="9786" x2="96636" y2="93884"/>
                        <a14:foregroundMark x1="4860" y1="35474" x2="1121" y2="98471"/>
                        <a14:foregroundMark x1="1495" y1="98777" x2="28224" y2="98777"/>
                        <a14:foregroundMark x1="68598" y1="98777" x2="98879" y2="96636"/>
                        <a14:foregroundMark x1="97009" y1="98777" x2="74953" y2="99694"/>
                        <a14:foregroundMark x1="95327" y1="46483" x2="99065" y2="97248"/>
                        <a14:foregroundMark x1="8037" y1="6728" x2="10654" y2="7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87" y="2764160"/>
            <a:ext cx="6222067" cy="38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0" y="3546240"/>
            <a:ext cx="420669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8" y="404664"/>
            <a:ext cx="41934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59332"/>
            <a:ext cx="3815935" cy="270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0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0036"/>
            <a:ext cx="3024882" cy="297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90" y="397250"/>
            <a:ext cx="4353282" cy="60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1489"/>
            <a:ext cx="4032448" cy="559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848" y="548680"/>
            <a:ext cx="2245666" cy="220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76385"/>
            <a:ext cx="3312368" cy="22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72" y="2413930"/>
            <a:ext cx="2731194" cy="203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5038" y="692695"/>
            <a:ext cx="7211143" cy="7673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        </a:t>
            </a:r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Цветы занесенные в      </a:t>
            </a:r>
          </a:p>
          <a:p>
            <a:r>
              <a:rPr lang="ru-RU" sz="36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красную книгу</a:t>
            </a:r>
            <a:endParaRPr lang="ru-RU" sz="36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2" y="2156562"/>
            <a:ext cx="2530248" cy="30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83986"/>
            <a:ext cx="2664296" cy="307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56562"/>
            <a:ext cx="2084754" cy="307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38242" r="50000" b="11576"/>
          <a:stretch/>
        </p:blipFill>
        <p:spPr bwMode="auto">
          <a:xfrm>
            <a:off x="3969736" y="4542392"/>
            <a:ext cx="2566960" cy="198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22242" r="8181" b="13030"/>
          <a:stretch/>
        </p:blipFill>
        <p:spPr bwMode="auto">
          <a:xfrm>
            <a:off x="6775077" y="332655"/>
            <a:ext cx="1816612" cy="24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r="47500" b="23788"/>
          <a:stretch/>
        </p:blipFill>
        <p:spPr bwMode="auto">
          <a:xfrm>
            <a:off x="3933928" y="2374676"/>
            <a:ext cx="2471936" cy="20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5" t="29480" r="37637" b="34039"/>
          <a:stretch/>
        </p:blipFill>
        <p:spPr bwMode="auto">
          <a:xfrm>
            <a:off x="6695753" y="2939108"/>
            <a:ext cx="2095545" cy="19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96" y="5133363"/>
            <a:ext cx="327111" cy="24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3" y="708874"/>
            <a:ext cx="3146525" cy="471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2914" y1="35933" x2="32914" y2="35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27792"/>
            <a:ext cx="3024336" cy="22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31" y="608195"/>
            <a:ext cx="2428533" cy="174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4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33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«По страницам красной книги – Алтайского края»</vt:lpstr>
      <vt:lpstr>        Лесная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ПРИРОДУ!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2025-02-12T06:34:03Z</dcterms:created>
  <dcterms:modified xsi:type="dcterms:W3CDTF">2025-03-19T03:17:18Z</dcterms:modified>
</cp:coreProperties>
</file>