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5" r:id="rId6"/>
    <p:sldId id="271" r:id="rId7"/>
    <p:sldId id="272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654"/>
    <a:srgbClr val="4EED23"/>
    <a:srgbClr val="D3CF31"/>
    <a:srgbClr val="C5E61E"/>
    <a:srgbClr val="FFFFFF"/>
    <a:srgbClr val="C5E020"/>
    <a:srgbClr val="66FF66"/>
    <a:srgbClr val="73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86275" autoAdjust="0"/>
  </p:normalViewPr>
  <p:slideViewPr>
    <p:cSldViewPr>
      <p:cViewPr>
        <p:scale>
          <a:sx n="69" d="100"/>
          <a:sy n="69" d="100"/>
        </p:scale>
        <p:origin x="-11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5B4-6911-4A7E-A59B-5E024067A618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EED23">
                <a:alpha val="89020"/>
              </a:srgbClr>
            </a:gs>
            <a:gs pos="50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65B4-6911-4A7E-A59B-5E024067A618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E1CC-42AD-4DF2-BE3E-859048343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643446"/>
            <a:ext cx="4429156" cy="92869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5142" y="0"/>
            <a:ext cx="7493718" cy="70480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Презентация: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«Домашние животные»</a:t>
            </a: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0855" y="2967335"/>
            <a:ext cx="1847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http://pimg.mycdn.me/getImage?disableStub=true&amp;type=VIDEO_S_720&amp;url=http%3A%2F%2Fi.ytimg.com%2Fvi%2F8VaEM_B7xXE%2F0.jpg&amp;signatureToken=_5N0xC6B11wWcWIlIpwt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794548" cy="37147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5500702"/>
            <a:ext cx="8501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Выполнила воспитатель: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Убайдуллаева Л.А.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МБДОУ детский сад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№19 «Рябинка»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185974" cy="8699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42654"/>
                </a:solidFill>
              </a:rPr>
              <a:t>       КРОЛИК</a:t>
            </a:r>
            <a:endParaRPr lang="ru-RU" sz="2800" dirty="0">
              <a:solidFill>
                <a:srgbClr val="642654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714357"/>
            <a:ext cx="3257543" cy="5000659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Пушистые крольчата Веселые ребята</a:t>
            </a:r>
          </a:p>
          <a:p>
            <a:r>
              <a:rPr lang="ru-RU" sz="2400" dirty="0" smtClean="0"/>
              <a:t>Их лакомство – Морковка.</a:t>
            </a:r>
          </a:p>
          <a:p>
            <a:r>
              <a:rPr lang="ru-RU" sz="2400" dirty="0" smtClean="0"/>
              <a:t>Грызут её крольчата</a:t>
            </a:r>
          </a:p>
          <a:p>
            <a:r>
              <a:rPr lang="ru-RU" sz="2400" dirty="0" smtClean="0"/>
              <a:t>Ловко.</a:t>
            </a:r>
            <a:endParaRPr lang="ru-RU" sz="2400" dirty="0"/>
          </a:p>
        </p:txBody>
      </p:sp>
      <p:pic>
        <p:nvPicPr>
          <p:cNvPr id="13314" name="Picture 2" descr="https://im0-tub-ru.yandex.net/i?id=dbd77f52555b848cc58a467b8e950f03&amp;n=33&amp;h=215&amp;w=2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4356719" cy="3286148"/>
          </a:xfrm>
          <a:prstGeom prst="rect">
            <a:avLst/>
          </a:prstGeom>
          <a:noFill/>
        </p:spPr>
      </p:pic>
      <p:pic>
        <p:nvPicPr>
          <p:cNvPr id="13316" name="Picture 4" descr="https://im0-tub-ru.yandex.net/i?id=2e08739321a0d7edb855f1397a300dd3&amp;n=33&amp;h=215&amp;w=3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71852"/>
            <a:ext cx="5257834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2143141" cy="6556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42654"/>
                </a:solidFill>
              </a:rPr>
              <a:t>ЛОШАДЬ</a:t>
            </a:r>
            <a:endParaRPr lang="ru-RU" sz="3600" dirty="0">
              <a:solidFill>
                <a:srgbClr val="642654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642918"/>
            <a:ext cx="3286148" cy="5214974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Не пахарь,</a:t>
            </a:r>
          </a:p>
          <a:p>
            <a:r>
              <a:rPr lang="ru-RU" sz="2400" dirty="0" smtClean="0"/>
              <a:t>Не кузнец.</a:t>
            </a:r>
          </a:p>
          <a:p>
            <a:r>
              <a:rPr lang="ru-RU" sz="2400" dirty="0" smtClean="0"/>
              <a:t>Не плотник, а </a:t>
            </a:r>
          </a:p>
          <a:p>
            <a:r>
              <a:rPr lang="ru-RU" sz="2400" dirty="0" smtClean="0"/>
              <a:t>Первый на селе</a:t>
            </a:r>
          </a:p>
          <a:p>
            <a:r>
              <a:rPr lang="ru-RU" sz="2400" dirty="0" smtClean="0"/>
              <a:t>Работник.</a:t>
            </a:r>
            <a:endParaRPr lang="ru-RU" sz="2400" dirty="0"/>
          </a:p>
        </p:txBody>
      </p:sp>
      <p:sp>
        <p:nvSpPr>
          <p:cNvPr id="10242" name="AutoShape 2" descr="http://img-fotki.yandex.ru/get/4304/mackey.55/0_33b03_e191b6c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img-fotki.yandex.ru/get/4304/mackey.55/0_33b03_e191b6c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img-fotki.yandex.ru/get/4304/mackey.55/0_33b03_e191b6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290"/>
            <a:ext cx="5130837" cy="3418420"/>
          </a:xfrm>
          <a:prstGeom prst="rect">
            <a:avLst/>
          </a:prstGeom>
          <a:noFill/>
        </p:spPr>
      </p:pic>
      <p:pic>
        <p:nvPicPr>
          <p:cNvPr id="10248" name="Picture 8" descr="http://mislko.narod.ru/50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40143"/>
            <a:ext cx="5164697" cy="3317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7857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42654"/>
                </a:solidFill>
              </a:rPr>
              <a:t>     КОРОВА</a:t>
            </a:r>
            <a:endParaRPr lang="ru-RU" sz="3600" dirty="0">
              <a:solidFill>
                <a:srgbClr val="642654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Живет корова без забот. Жует траву себе, жует.</a:t>
            </a:r>
          </a:p>
          <a:p>
            <a:r>
              <a:rPr lang="ru-RU" sz="2400" dirty="0" smtClean="0"/>
              <a:t>И так идет за годом год.</a:t>
            </a:r>
          </a:p>
          <a:p>
            <a:r>
              <a:rPr lang="ru-RU" sz="2400" dirty="0" smtClean="0"/>
              <a:t>На луг пастись она идет.</a:t>
            </a:r>
          </a:p>
          <a:p>
            <a:r>
              <a:rPr lang="ru-RU" sz="2400" dirty="0" smtClean="0"/>
              <a:t>Какой же от коровы толк?</a:t>
            </a:r>
          </a:p>
          <a:p>
            <a:r>
              <a:rPr lang="ru-RU" sz="2400" dirty="0" smtClean="0"/>
              <a:t>А молоко она дает!</a:t>
            </a:r>
          </a:p>
          <a:p>
            <a:r>
              <a:rPr lang="ru-RU" sz="2400" dirty="0" smtClean="0"/>
              <a:t>Сама пестрая, ест зеленое, дает белое.</a:t>
            </a:r>
          </a:p>
          <a:p>
            <a:endParaRPr lang="ru-RU" sz="2400" dirty="0"/>
          </a:p>
        </p:txBody>
      </p:sp>
      <p:pic>
        <p:nvPicPr>
          <p:cNvPr id="9218" name="Picture 2" descr="http://megabook.ru/stream/mediapreview?Key=%D0%91%D0%B0%D0%BD%D1%82%D0%B5%D0%BD%D0%B3&amp;Width=654&amp;Height=6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8962" y="214290"/>
            <a:ext cx="5400713" cy="3429024"/>
          </a:xfrm>
          <a:prstGeom prst="rect">
            <a:avLst/>
          </a:prstGeom>
          <a:noFill/>
        </p:spPr>
      </p:pic>
      <p:pic>
        <p:nvPicPr>
          <p:cNvPr id="9220" name="Picture 4" descr="http://naukanews.com/wp-content/uploads/2016/09/01-09-2015-n-066-768x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876"/>
            <a:ext cx="5643570" cy="3444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42654"/>
                </a:solidFill>
              </a:rPr>
              <a:t>    СОБАКА</a:t>
            </a:r>
            <a:endParaRPr lang="ru-RU" sz="3600" dirty="0">
              <a:solidFill>
                <a:srgbClr val="642654"/>
              </a:solidFill>
            </a:endParaRPr>
          </a:p>
        </p:txBody>
      </p:sp>
      <p:pic>
        <p:nvPicPr>
          <p:cNvPr id="5" name="Содержимое 4" descr="пес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3718548"/>
            <a:ext cx="4568850" cy="31394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Заворчал  живой замок.</a:t>
            </a:r>
          </a:p>
          <a:p>
            <a:r>
              <a:rPr lang="ru-RU" sz="2400" dirty="0" smtClean="0"/>
              <a:t>Лег у двери  поперёк.</a:t>
            </a:r>
          </a:p>
          <a:p>
            <a:r>
              <a:rPr lang="ru-RU" sz="2400" dirty="0" smtClean="0"/>
              <a:t>Две медали на груди.</a:t>
            </a:r>
          </a:p>
          <a:p>
            <a:r>
              <a:rPr lang="ru-RU" sz="2400" dirty="0" smtClean="0"/>
              <a:t>Лучше в дом не заходи!</a:t>
            </a:r>
            <a:endParaRPr lang="ru-RU" sz="2400" dirty="0"/>
          </a:p>
        </p:txBody>
      </p:sp>
      <p:pic>
        <p:nvPicPr>
          <p:cNvPr id="6146" name="Picture 2" descr="https://ru4.anyfad.com/items/t1@41818810-e6ca-44b4-89c5-0f521d385118/Nemeckaya-ovchar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5" y="0"/>
            <a:ext cx="3929065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6050" y="571480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42654"/>
                </a:solidFill>
                <a:latin typeface="Times New Roman" pitchFamily="18" charset="0"/>
                <a:cs typeface="Times New Roman" pitchFamily="18" charset="0"/>
              </a:rPr>
              <a:t>Кто что ест?</a:t>
            </a:r>
            <a:endParaRPr lang="ru-RU" sz="4400" dirty="0">
              <a:solidFill>
                <a:srgbClr val="6426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ru4.anyfad.com/items/t1@41818810-e6ca-44b4-89c5-0f521d385118/Nemeckaya-ovch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1857387" cy="1857388"/>
          </a:xfrm>
          <a:prstGeom prst="rect">
            <a:avLst/>
          </a:prstGeom>
          <a:noFill/>
        </p:spPr>
      </p:pic>
      <p:pic>
        <p:nvPicPr>
          <p:cNvPr id="7" name="Picture 2" descr="http://megabook.ru/stream/mediapreview?Key=%D0%91%D0%B0%D0%BD%D1%82%D0%B5%D0%BD%D0%B3&amp;Width=654&amp;Height=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500306"/>
            <a:ext cx="2714644" cy="2025964"/>
          </a:xfrm>
          <a:prstGeom prst="rect">
            <a:avLst/>
          </a:prstGeom>
          <a:noFill/>
        </p:spPr>
      </p:pic>
      <p:pic>
        <p:nvPicPr>
          <p:cNvPr id="8" name="Picture 6" descr="http://img-fotki.yandex.ru/get/4304/mackey.55/0_33b03_e191b6ce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14422"/>
            <a:ext cx="3036450" cy="2023035"/>
          </a:xfrm>
          <a:prstGeom prst="rect">
            <a:avLst/>
          </a:prstGeom>
          <a:noFill/>
        </p:spPr>
      </p:pic>
      <p:pic>
        <p:nvPicPr>
          <p:cNvPr id="9" name="Picture 2" descr="https://im0-tub-ru.yandex.net/i?id=dbd77f52555b848cc58a467b8e950f03&amp;n=33&amp;h=215&amp;w=2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70" y="2714620"/>
            <a:ext cx="2500330" cy="1885927"/>
          </a:xfrm>
          <a:prstGeom prst="rect">
            <a:avLst/>
          </a:prstGeom>
          <a:noFill/>
        </p:spPr>
      </p:pic>
      <p:pic>
        <p:nvPicPr>
          <p:cNvPr id="30722" name="Picture 2" descr="http://imxo-sborka.narod.ru/carrot/mo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000636"/>
            <a:ext cx="1785918" cy="1290085"/>
          </a:xfrm>
          <a:prstGeom prst="rect">
            <a:avLst/>
          </a:prstGeom>
          <a:noFill/>
        </p:spPr>
      </p:pic>
      <p:pic>
        <p:nvPicPr>
          <p:cNvPr id="30724" name="Picture 4" descr="http://www.lenagold.ru/fon/clipart/p/pred/pred1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143512"/>
            <a:ext cx="1905000" cy="1238250"/>
          </a:xfrm>
          <a:prstGeom prst="rect">
            <a:avLst/>
          </a:prstGeom>
          <a:noFill/>
        </p:spPr>
      </p:pic>
      <p:pic>
        <p:nvPicPr>
          <p:cNvPr id="30726" name="Picture 6" descr="http://static3.depositphotos.com/1000723/243/i/950/depositphotos_2435262-stock-photo-whea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072074"/>
            <a:ext cx="1846691" cy="1236997"/>
          </a:xfrm>
          <a:prstGeom prst="rect">
            <a:avLst/>
          </a:prstGeom>
          <a:noFill/>
        </p:spPr>
      </p:pic>
      <p:pic>
        <p:nvPicPr>
          <p:cNvPr id="30728" name="Picture 8" descr="https://www.thehayexperts.co.uk/media/catalog/product/cache/1/image/960x/9df78eab33525d08d6e5fb8d27136e95/t/i/timothy-meadow-see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5000636"/>
            <a:ext cx="2143140" cy="139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15029E-6 L -0.2441 -0.36717 " pathEditMode="relative" ptsTypes="AA">
                                      <p:cBhvr>
                                        <p:cTn id="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4624E-6 L -0.01858 -0.330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67052E-6 L -0.44097 -0.09434 " pathEditMode="relative" ptsTypes="AA">
                                      <p:cBhvr>
                                        <p:cTn id="14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97688E-6 L 0.67725 -0.07353 " pathEditMode="relative" ptsTypes="AA">
                                      <p:cBhvr>
                                        <p:cTn id="1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2066" y="0"/>
            <a:ext cx="4071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42654"/>
                </a:solidFill>
              </a:rPr>
              <a:t>Кто где живет?</a:t>
            </a:r>
          </a:p>
        </p:txBody>
      </p:sp>
      <p:pic>
        <p:nvPicPr>
          <p:cNvPr id="31748" name="Picture 4" descr="http://www.classifieds365.net/_content/items/images/2/6614602/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786082" cy="1904990"/>
          </a:xfrm>
          <a:prstGeom prst="rect">
            <a:avLst/>
          </a:prstGeom>
          <a:noFill/>
        </p:spPr>
      </p:pic>
      <p:pic>
        <p:nvPicPr>
          <p:cNvPr id="31750" name="Picture 6" descr="http://static3.depositphotos.com/1007113/222/i/950/depositphotos_2220723-The-Doghouse-isola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2714644" cy="2173262"/>
          </a:xfrm>
          <a:prstGeom prst="rect">
            <a:avLst/>
          </a:prstGeom>
          <a:noFill/>
        </p:spPr>
      </p:pic>
      <p:pic>
        <p:nvPicPr>
          <p:cNvPr id="31752" name="Picture 8" descr="http://karmomax.pt/images/caval%20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85794"/>
            <a:ext cx="3214710" cy="2143140"/>
          </a:xfrm>
          <a:prstGeom prst="rect">
            <a:avLst/>
          </a:prstGeom>
          <a:noFill/>
        </p:spPr>
      </p:pic>
      <p:pic>
        <p:nvPicPr>
          <p:cNvPr id="31754" name="Picture 10" descr="http://steel-construction.ru/assets/images/cs/213_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538" y="3143248"/>
            <a:ext cx="4127462" cy="1857358"/>
          </a:xfrm>
          <a:prstGeom prst="rect">
            <a:avLst/>
          </a:prstGeom>
          <a:noFill/>
        </p:spPr>
      </p:pic>
      <p:pic>
        <p:nvPicPr>
          <p:cNvPr id="16" name="Picture 2" descr="https://ru4.anyfad.com/items/t1@41818810-e6ca-44b4-89c5-0f521d385118/Nemeckaya-ovchar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000612"/>
            <a:ext cx="1857387" cy="1857388"/>
          </a:xfrm>
          <a:prstGeom prst="rect">
            <a:avLst/>
          </a:prstGeom>
          <a:noFill/>
        </p:spPr>
      </p:pic>
      <p:pic>
        <p:nvPicPr>
          <p:cNvPr id="17" name="Picture 2" descr="http://megabook.ru/stream/mediapreview?Key=%D0%91%D0%B0%D0%BD%D1%82%D0%B5%D0%BD%D0%B3&amp;Width=654&amp;Height=6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5072074"/>
            <a:ext cx="2071702" cy="1546130"/>
          </a:xfrm>
          <a:prstGeom prst="rect">
            <a:avLst/>
          </a:prstGeom>
          <a:noFill/>
        </p:spPr>
      </p:pic>
      <p:pic>
        <p:nvPicPr>
          <p:cNvPr id="18" name="Picture 6" descr="http://img-fotki.yandex.ru/get/4304/mackey.55/0_33b03_e191b6ce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5143512"/>
            <a:ext cx="2214578" cy="1475463"/>
          </a:xfrm>
          <a:prstGeom prst="rect">
            <a:avLst/>
          </a:prstGeom>
          <a:noFill/>
        </p:spPr>
      </p:pic>
      <p:pic>
        <p:nvPicPr>
          <p:cNvPr id="19" name="Picture 2" descr="https://im0-tub-ru.yandex.net/i?id=dbd77f52555b848cc58a467b8e950f03&amp;n=33&amp;h=215&amp;w=29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5143512"/>
            <a:ext cx="1928858" cy="145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31792E-6 L 0.10243 -0.07352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8.09249E-7 L 0.15747 -0.14682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39884E-6 L -0.03941 -0.40902 " pathEditMode="relative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6.93642E-7 L -0.5276 -0.5348 " pathEditMode="relative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71480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42654"/>
                </a:solidFill>
                <a:latin typeface="Times New Roman" pitchFamily="18" charset="0"/>
                <a:cs typeface="Times New Roman" pitchFamily="18" charset="0"/>
              </a:rPr>
              <a:t>Кто какую пользу приносит ?</a:t>
            </a:r>
            <a:endParaRPr lang="ru-RU" sz="4400" dirty="0">
              <a:solidFill>
                <a:srgbClr val="6426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kievpravda.com/media/images/42994/raw/71a76141d2cb8e76df956cd604d1d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5024210" cy="2143140"/>
          </a:xfrm>
          <a:prstGeom prst="rect">
            <a:avLst/>
          </a:prstGeom>
          <a:noFill/>
        </p:spPr>
      </p:pic>
      <p:pic>
        <p:nvPicPr>
          <p:cNvPr id="2056" name="Picture 8" descr="http://www.infpol.ru/upload/iblock/8fc/8fc14aea59bf13ceca487904c85f5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3857651" cy="2565681"/>
          </a:xfrm>
          <a:prstGeom prst="rect">
            <a:avLst/>
          </a:prstGeom>
          <a:noFill/>
        </p:spPr>
      </p:pic>
      <p:pic>
        <p:nvPicPr>
          <p:cNvPr id="2058" name="Picture 10" descr="http://loveanimal.ru/_bl/7/213448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4214842" cy="3090885"/>
          </a:xfrm>
          <a:prstGeom prst="rect">
            <a:avLst/>
          </a:prstGeom>
          <a:noFill/>
        </p:spPr>
      </p:pic>
      <p:pic>
        <p:nvPicPr>
          <p:cNvPr id="2060" name="Picture 12" descr="http://www.petsell.ru/user/images/7074/ad_86896_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857628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972452" cy="38576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>                    ЗАКРЕПИМ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Домашние животные- это такие животные, которые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содержатся человеком. Он предоставляет им кров,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пищу, заботится об их потомстве, а животные, в свою очередь, приносят человеку пользу: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Дают молоко, шерсть, перевозят грузы,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охраняют дом.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Picture 2" descr="http://pimg.mycdn.me/getImage?disableStub=true&amp;type=VIDEO_S_720&amp;url=http%3A%2F%2Fi.ytimg.com%2Fvi%2F8VaEM_B7xXE%2F0.jpg&amp;signatureToken=_5N0xC6B11wWcWIlIpwt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14686"/>
            <a:ext cx="6072230" cy="3319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135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      КРОЛИК</vt:lpstr>
      <vt:lpstr>ЛОШАДЬ</vt:lpstr>
      <vt:lpstr>     КОРОВА</vt:lpstr>
      <vt:lpstr>    СОБАКА</vt:lpstr>
      <vt:lpstr>Презентация PowerPoint</vt:lpstr>
      <vt:lpstr>Презентация PowerPoint</vt:lpstr>
      <vt:lpstr>Презентация PowerPoint</vt:lpstr>
      <vt:lpstr>                    ЗАКРЕПИМ Домашние животные- это такие животные, которые содержатся человеком. Он предоставляет им кров, пищу, заботится об их потомстве, а животные, в свою очередь, приносят человеку пользу: Дают молоко, шерсть, перевозят грузы, охраняют дом.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вячеслав</dc:creator>
  <cp:lastModifiedBy>User</cp:lastModifiedBy>
  <cp:revision>56</cp:revision>
  <dcterms:created xsi:type="dcterms:W3CDTF">2016-11-06T10:16:24Z</dcterms:created>
  <dcterms:modified xsi:type="dcterms:W3CDTF">2025-03-19T03:21:54Z</dcterms:modified>
</cp:coreProperties>
</file>