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9" y="0"/>
            <a:ext cx="9158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6258" y="1507231"/>
            <a:ext cx="7416824" cy="1902073"/>
          </a:xfrm>
        </p:spPr>
        <p:txBody>
          <a:bodyPr/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Нестандартное спортивное оборудование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013176"/>
            <a:ext cx="2232248" cy="10801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ф.к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Загурская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К.В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68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6"/>
            <a:ext cx="9252520" cy="701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460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Бильбоке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способствует выработке таких двигательных качеств, как ловкость, быстрота реакции, и помогает ориентировке в пространстве, согласованности действий, тренирует вестибулярный аппарат, оказывает влияние на формирование нравственно – волевых качеств 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(выдержки, настойчивости)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Эта игра понравится не только детям, но и взрослым. Для развития ручной умелости и точных движений руки.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4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701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636" y="2852936"/>
            <a:ext cx="8147248" cy="28411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Нестандартное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используют для выработки чувства равновесия, формирования правильной осанки, профилактики плоскостопия (укрепления мышц спины и стопы, массажа стопы, для релаксации.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3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6"/>
            <a:ext cx="9252520" cy="701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460" y="2347493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предъявляемые к 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нестандартному оборудованию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гигиеническим и техническим требованиям 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должно быть прочным и безопасным)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развивающей функции (должно быть разнообразным, динамичным, трансформируемым, многофункциональным);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эстетическим нормам (должно быть привлекательным для ребенка - ярким, аккуратным, интересным).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9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1856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Виды нестандартного спортивного оборудования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41856"/>
            <a:ext cx="3275856" cy="273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15" y="1412347"/>
            <a:ext cx="3207230" cy="273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160687"/>
            <a:ext cx="3085245" cy="26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045" y="4151855"/>
            <a:ext cx="3290934" cy="26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5" y="1412347"/>
            <a:ext cx="2789525" cy="273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751" y="4151855"/>
            <a:ext cx="2895551" cy="272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7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6"/>
            <a:ext cx="9252520" cy="701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429000"/>
            <a:ext cx="8229600" cy="158417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сейчас я хочу предложить вам изготовить тренажёр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«Бильбоке».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Такое оборудование станет для вас хорошим помощником в совместной игровой деятельности с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68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208823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Бильбоке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(от французского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bilboquet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 — это игрушка, представляющая собой шарик, прикрепленный к палочке. Шарик подбрасывается и ловится на острие палочки или в чашечку. Побеждает тот, кто сможет поймать шарик наибольшее количество раз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подряд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7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7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понадобится…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4906888" cy="2880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пластиковая бутылочка;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веревочка;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ножницы;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футляр из-под киндер-сюрприза;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клей;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цветная самоклеющаяся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бумага или фетр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28151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99" y="1657855"/>
            <a:ext cx="2787545" cy="187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74843"/>
            <a:ext cx="281518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537" y="4870828"/>
            <a:ext cx="2787545" cy="198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57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пластиковой бутылки отрезаем горлышко.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цветной самоклеящейся бумаги нарезаем цветочки, полоски, круги.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края на горлышке бутылке острые, мы их обклеиваем при помощи клеевого пистолета или клея бумагой, для безопасности.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Приклеиваем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цветочки на основу.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Закрепляем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нить на горлышко бутылки предварительно её приклеив. Просовываем внутрь бутылки и закручиваем пробку.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Возьмём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киндер яйца, проделаем отверстие в середине и просунем нить.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01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Начинаем оформлять наши киндеры. Наклеиваем полоски чередуя. Приклеиваем глазки. Вырезаем крылышки и наклеиваем на туловище.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05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163</TotalTime>
  <Words>143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Нестандартное спортивное оборудование</vt:lpstr>
      <vt:lpstr>Презентация PowerPoint</vt:lpstr>
      <vt:lpstr>Презентация PowerPoint</vt:lpstr>
      <vt:lpstr>Виды нестандартного спортивного оборудования</vt:lpstr>
      <vt:lpstr>Презентация PowerPoint</vt:lpstr>
      <vt:lpstr>Презентация PowerPoint</vt:lpstr>
      <vt:lpstr>На понадобится…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Нестандартное спортивное оборудование</dc:title>
  <dc:creator>User</dc:creator>
  <cp:lastModifiedBy>User</cp:lastModifiedBy>
  <cp:revision>7</cp:revision>
  <dcterms:created xsi:type="dcterms:W3CDTF">2024-11-25T06:07:03Z</dcterms:created>
  <dcterms:modified xsi:type="dcterms:W3CDTF">2024-11-26T04:31:49Z</dcterms:modified>
</cp:coreProperties>
</file>