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91" r:id="rId3"/>
    <p:sldId id="292" r:id="rId4"/>
    <p:sldId id="293" r:id="rId5"/>
    <p:sldId id="294" r:id="rId6"/>
    <p:sldId id="286" r:id="rId7"/>
    <p:sldId id="298" r:id="rId8"/>
    <p:sldId id="261" r:id="rId9"/>
    <p:sldId id="282" r:id="rId10"/>
    <p:sldId id="262" r:id="rId11"/>
    <p:sldId id="29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4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2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5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2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8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9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5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7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80841D8-D49E-4D03-B526-5B9EA60D2C91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13822D7-F379-45C0-8F73-C7DFC99D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1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199" y="183734"/>
            <a:ext cx="8991601" cy="154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24 «СОЛНЫШКО»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Рубцовска Алтайского края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658206, г. Рубцовск ул. Путевая, 15; телефон: (838557) 4-02-33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solnyshko24@bk.ru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https://ds24.educrub.ru/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2089" y="3532148"/>
            <a:ext cx="4442691" cy="156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Зинченко Елена Николаевна  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высшей квалификационной категории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24 «Солнышко»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908" y="6222974"/>
            <a:ext cx="233218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Рубцовск, 2025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0209" y="2157574"/>
            <a:ext cx="769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Методическое пособие по физической культуре для детей дошкольного возраста «Паук»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333" y="2136339"/>
            <a:ext cx="96350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Результаты: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все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с интересом посещают занятия по физической культуре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 младшей  группе на начало учебного года с предложенными мною заданиями справлялись только около 20% детей, на данном этапе с заданиями справляются до 70% детей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средней группе из 32 детей в начале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выполняли прыжки на двух ногах - 12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детей, а на данный момент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- 23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199" y="183734"/>
            <a:ext cx="8991601" cy="154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24 «СОЛНЫШКО»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Рубцовска Алтайского края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658206, г. Рубцовск ул. Путевая, 15; телефон: (838557) 4-02-33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solnyshko24@bk.ru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https://ds24.educrub.ru/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2089" y="3532148"/>
            <a:ext cx="4442691" cy="156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Зинченко Елена Николаевна  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высшей квалификационной категории</a:t>
            </a:r>
          </a:p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24 «Солнышко»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908" y="6222974"/>
            <a:ext cx="233218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Рубцовск, 2025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0209" y="2157574"/>
            <a:ext cx="769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Методическое пособие по физической культуре для детей дошкольного возраста «Паук»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452582" y="541390"/>
            <a:ext cx="11360728" cy="59425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Мое пособие имеет  необычную форму, красочное, что  привлекают в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внимание детей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повышают их интерес к занятиям. 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Моторная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занятий достигает 80 – 90 %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занятий в различной форме (игровые, сюжетные,    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тематические)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Многофункцианальность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можно использовать в различных видах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физкультуры с игрой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452582" y="541390"/>
            <a:ext cx="11360728" cy="59425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общей и мелкой моторики у детей дошкольного возраста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навыков ребёнка в достаточном   количестве.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устойчивого интереса к физкультурным занятиям, через игры, упражнения;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 ребёнка физические навыки (учить перешагивать через предметы, бегать, прыгать и т.д.);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физические качества: развитие ловкости, развитие быстроты, развитие сенсорных и моторных функций и т.п.  </a:t>
            </a:r>
          </a:p>
        </p:txBody>
      </p:sp>
    </p:spTree>
    <p:extLst>
      <p:ext uri="{BB962C8B-B14F-4D97-AF65-F5344CB8AC3E}">
        <p14:creationId xmlns:p14="http://schemas.microsoft.com/office/powerpoint/2010/main" val="13020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315" y="605006"/>
            <a:ext cx="9450026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Clr>
                <a:srgbClr val="A6B727"/>
              </a:buClr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Screenshot_20250319_121900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29" y="1146180"/>
            <a:ext cx="6320843" cy="54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4368" y="605006"/>
            <a:ext cx="654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«Паук»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353" y="302503"/>
            <a:ext cx="10859589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rgbClr val="A6B727"/>
              </a:buClr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«Перешагни через лапку»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общей моторики детей.</a:t>
            </a:r>
          </a:p>
          <a:p>
            <a:pPr lvl="0" algn="ctr">
              <a:spcBef>
                <a:spcPts val="1000"/>
              </a:spcBef>
              <a:buClr>
                <a:srgbClr val="A6B727"/>
              </a:buClr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admin\Desktop\photo_2025-03-19_11-0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82" y="1776046"/>
            <a:ext cx="6629033" cy="46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82" y="541390"/>
            <a:ext cx="11360728" cy="60718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«Расстегни пуговицу»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пальцев рук.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admin\Desktop\photo_2025-03-19_11-0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08" y="1776046"/>
            <a:ext cx="6559062" cy="48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«Поймай Паука за лапку»</a:t>
            </a:r>
            <a:b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ловкости и быстроты.</a:t>
            </a:r>
            <a:endParaRPr lang="ru-RU" sz="2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93" y="2153413"/>
            <a:ext cx="5263116" cy="4056002"/>
          </a:xfrm>
        </p:spPr>
      </p:pic>
    </p:spTree>
    <p:extLst>
      <p:ext uri="{BB962C8B-B14F-4D97-AF65-F5344CB8AC3E}">
        <p14:creationId xmlns:p14="http://schemas.microsoft.com/office/powerpoint/2010/main" val="379448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746" y="618837"/>
            <a:ext cx="11360728" cy="39346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этой игрушкой можно так же связать считалки, которые мы используем на занятиях, когда выбираем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водящего, например: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***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Жил на свете паучок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У него был сундучок,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Для вязания крючок                                   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Там хранил он, но молчок!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Никому не говори!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Умолкаем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раз, два, три!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creenshot_20250319_153650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7" y="1748081"/>
            <a:ext cx="6988422" cy="358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9238" y="371825"/>
            <a:ext cx="22288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28800" y="5336670"/>
            <a:ext cx="8132064" cy="118387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родительского клуба, было принято решение создать такое же пособие для детей старшей  группы.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1242</TotalTime>
  <Words>511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«Поймай Паука за лапку» Цель: Развитие ловкости и быстроты.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Волегова</dc:creator>
  <cp:lastModifiedBy>Елена</cp:lastModifiedBy>
  <cp:revision>81</cp:revision>
  <dcterms:created xsi:type="dcterms:W3CDTF">2025-01-27T11:54:43Z</dcterms:created>
  <dcterms:modified xsi:type="dcterms:W3CDTF">2025-04-08T13:15:06Z</dcterms:modified>
</cp:coreProperties>
</file>