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59" r:id="rId3"/>
    <p:sldId id="266" r:id="rId4"/>
    <p:sldId id="264" r:id="rId5"/>
    <p:sldId id="263" r:id="rId6"/>
    <p:sldId id="262" r:id="rId7"/>
    <p:sldId id="261" r:id="rId8"/>
    <p:sldId id="260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D8A66-FAB0-41CD-9B15-BD79DDC2DBB0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20D6-6FC3-462B-B344-9BAE155003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20D6-6FC3-462B-B344-9BAE15500334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0" t="3744" r="3211" b="33509"/>
          <a:stretch>
            <a:fillRect/>
          </a:stretch>
        </p:blipFill>
        <p:spPr bwMode="auto">
          <a:xfrm>
            <a:off x="1428728" y="3214686"/>
            <a:ext cx="5929354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 Black" pitchFamily="34" charset="0"/>
              </a:rPr>
              <a:t>Правила</a:t>
            </a:r>
            <a:r>
              <a:rPr lang="ru-RU" sz="7200" dirty="0" smtClean="0">
                <a:latin typeface="Arial Black" pitchFamily="34" charset="0"/>
              </a:rPr>
              <a:t> </a:t>
            </a:r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>дорожного </a:t>
            </a:r>
            <a:r>
              <a:rPr lang="ru-RU" sz="7200" dirty="0" smtClean="0">
                <a:solidFill>
                  <a:srgbClr val="00B050"/>
                </a:solidFill>
                <a:latin typeface="Arial Black" pitchFamily="34" charset="0"/>
              </a:rPr>
              <a:t>движения</a:t>
            </a:r>
            <a:endParaRPr lang="ru-RU" sz="72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58246" cy="553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8064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перейти проезжую часть, нужно быть очень внимательным, держать взрослого за руку.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642918"/>
            <a:ext cx="3000396" cy="184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71480"/>
            <a:ext cx="3071834" cy="180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108390"/>
            <a:ext cx="3000396" cy="167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2428868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Дорогу так перехожу: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влево погляжу,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нет машины,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 до середины.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57430"/>
            <a:ext cx="4100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смотрю внимательно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Направо обязательно,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нет движения,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Шагаю без сомнения.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071942"/>
            <a:ext cx="292895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643446"/>
            <a:ext cx="8183880" cy="105156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проезжая часть?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9" descr="проезжая часть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857232"/>
            <a:ext cx="4118325" cy="307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928670"/>
            <a:ext cx="4355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где движутся машины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Люди не должны ходить!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Потому что очень просто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колеса угодить!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улице такое место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Проезжей частью называется.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 проезжей части людям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Ходить строжайше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воспрещается!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игры на дорог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42918"/>
            <a:ext cx="3929090" cy="24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ергей\Desktop\chadorost-p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80"/>
          <a:stretch>
            <a:fillRect/>
          </a:stretch>
        </p:blipFill>
        <p:spPr bwMode="auto">
          <a:xfrm>
            <a:off x="4929190" y="3143248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6314" y="785794"/>
            <a:ext cx="3957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Посмотрите, что творится,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шум гудков и скрежет шин!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бегут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дороге возле больших автомашин. 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00034" y="3172896"/>
            <a:ext cx="4393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нельзя!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Запомни это!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никогда нельзя играть, можно попасть в беду большую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руки ноги поломать.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переход дорог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4286280" cy="266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Правила дорожного движения детям - правильный переход дорог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00438"/>
            <a:ext cx="39398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857232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Запомните ребята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есть пешеходный переход.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 есть наземный и надземный,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есть через подземный ход.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28596" y="4071942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бежать через дорогу,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машинам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 колеса лезть,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иди подземным переходом,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будет безопасным весь.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- правила перехода через дорог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6"/>
            <a:ext cx="387657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Правила дорожного движения детям - переход по зеб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429000"/>
            <a:ext cx="410649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71435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если ты идешь по зебре,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всегда внимательным ты будь, смотри налево и направо,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безопасным был твой путь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86124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Иди когда горит зеленый,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когда стоят машины в ряд,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будь аккуратным,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будь смышленым,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научи других ребят!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авила дорожного движения детям об игре на дорог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38576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Правила дорожного движения детям, где надо игра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3572" y="4071943"/>
            <a:ext cx="382039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20" y="642918"/>
            <a:ext cx="4286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 конечно надо знать,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играть и где играть.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Игры прямо у дороги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опасны для ребят.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Вот глупые мальчишки на троллейбусе висят,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 в ужасе кричат,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ж опасно для ребят.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троллейбус тряхнет слегка, упадет малыш и ударится наверняка.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57158" y="3571876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еще сзади машины по дорогам быстро мчат,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могут наехать на ребят. Внимательными надо быть,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чтобы себе не навредить,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играйте лишь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двориках опрятных,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на дороге будьте аккуратны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642918"/>
            <a:ext cx="4071966" cy="321813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важная наука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Правила движения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должны их соблюдать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 без </a:t>
            </a: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исключения.</a:t>
            </a:r>
            <a:r>
              <a:rPr lang="ru-RU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знать положено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Правила дорожные!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Ты, </a:t>
            </a:r>
            <a:r>
              <a:rPr lang="ru-RU" b="1" kern="10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дружок. </a:t>
            </a:r>
            <a:endParaRPr lang="ru-RU" b="1" kern="10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www.o-detstve.ru/assets/images/forteachers/DOU/prezentacia/43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857232"/>
            <a:ext cx="3825914" cy="495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933056"/>
            <a:ext cx="3857620" cy="277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2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9" t="2667" r="4001" b="2667"/>
          <a:stretch>
            <a:fillRect/>
          </a:stretch>
        </p:blipFill>
        <p:spPr bwMode="auto">
          <a:xfrm>
            <a:off x="571472" y="642918"/>
            <a:ext cx="7715304" cy="528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Улицей называется часть города, отведённая для движения транспорта и пешеходов.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ней есть проезжая и пешеходная часть.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Сергей\Desktop\imgh18835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0042"/>
            <a:ext cx="7000924" cy="397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Проезжая часть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Picture 2" descr="C:\Users\Сергей\Desktop\16d9e582a1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4392488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ергей\Desktop\00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4143404" cy="2721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7924802" cy="528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Место, где пересекаются улицы, называется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перекрёсток.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перекрёстке большое движение.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всех сторон мчатся машины, автобусы.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2" descr="Что такое перекресток. Информация для младших школь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4205897" cy="283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00042"/>
            <a:ext cx="4060766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5918" y="5000636"/>
            <a:ext cx="600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самое опасное место. Пешеход здесь должен быть особенно внимательным и осторожным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ce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973213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ергей\Desktop\668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00504"/>
            <a:ext cx="4000528" cy="2371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7752" y="571480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Отгадайте, кто идет?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 конечно, пешеход!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Пешеходом станет каждый,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пешком пойдет в поход.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Пешеходная дорожка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машин его спасет,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ходить по той дорожке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только пешеход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71472" y="3815839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иду по тротуару,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машинам нет пути!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 а знаки мне расскажут,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дорогу перейти.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ргей\Desktop\2433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37828"/>
            <a:ext cx="3929090" cy="2668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7686" y="571480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обычный переход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нему идёт народ.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специальная разметка,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«Зеброю» зовётся метко!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полоски тут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улицу ведут!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на зебре пешеход,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на улице найди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под ним переходи!</a:t>
            </a:r>
          </a:p>
        </p:txBody>
      </p:sp>
      <p:pic>
        <p:nvPicPr>
          <p:cNvPr id="8" name="Picture 7" descr="http://pddua.com/r/r/BFA3FCB7-F6A7-445C-9805-FDC05617A1E5/5.35.2_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000504"/>
            <a:ext cx="2857520" cy="193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4214818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переход обозначен с помощью дорожного знака.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этот знак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ещё помогает пешеходам переходить дорогу?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http://www.all-avtosalon.ru/images/news/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14356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dd.sch975.edusite.ru/images/p18_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5045" y="2928934"/>
            <a:ext cx="383460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9504" y="1142984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возле перекрёстка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дорогу перешёл,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цвета у светофора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помнить хорошо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422</Words>
  <Application>Microsoft Office PowerPoint</Application>
  <PresentationFormat>Экран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Улицей называется часть города, отведённая для движения транспорта и пешеходов.  На ней есть проезжая и пешеходная часть.  </vt:lpstr>
      <vt:lpstr>Проезжая часть — это часть дороги, предназначенная для движения транспорта. И называется она так потому, что по ней ездят автомобили, автобусы, троллейбусы, трамваи и другие транспортные средства. </vt:lpstr>
      <vt:lpstr>Слайд 5</vt:lpstr>
      <vt:lpstr>Место, где пересекаются улицы, называется перекрёсток.  На перекрёстке большое движение.  Со всех сторон мчатся машины, автобусы.  </vt:lpstr>
      <vt:lpstr>Слайд 7</vt:lpstr>
      <vt:lpstr>Слайд 8</vt:lpstr>
      <vt:lpstr>Что ещё помогает пешеходам переходить дорогу? </vt:lpstr>
      <vt:lpstr>Слайд 10</vt:lpstr>
      <vt:lpstr>Чтобы перейти проезжую часть, нужно быть очень внимательным, держать взрослого за руку.  </vt:lpstr>
      <vt:lpstr>Что такое проезжая часть?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ЛЕНОК</dc:creator>
  <cp:lastModifiedBy>ЛЕНОК</cp:lastModifiedBy>
  <cp:revision>13</cp:revision>
  <dcterms:modified xsi:type="dcterms:W3CDTF">2022-02-26T20:28:55Z</dcterms:modified>
</cp:coreProperties>
</file>