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92" r:id="rId3"/>
    <p:sldId id="259" r:id="rId4"/>
    <p:sldId id="257" r:id="rId5"/>
    <p:sldId id="263" r:id="rId6"/>
    <p:sldId id="293" r:id="rId7"/>
    <p:sldId id="270" r:id="rId8"/>
    <p:sldId id="264" r:id="rId9"/>
    <p:sldId id="265" r:id="rId10"/>
    <p:sldId id="267" r:id="rId11"/>
    <p:sldId id="268" r:id="rId12"/>
    <p:sldId id="271" r:id="rId13"/>
    <p:sldId id="272" r:id="rId14"/>
    <p:sldId id="273" r:id="rId15"/>
    <p:sldId id="274" r:id="rId16"/>
    <p:sldId id="277" r:id="rId17"/>
    <p:sldId id="278" r:id="rId18"/>
    <p:sldId id="281" r:id="rId19"/>
    <p:sldId id="282" r:id="rId20"/>
    <p:sldId id="294" r:id="rId21"/>
    <p:sldId id="283" r:id="rId22"/>
    <p:sldId id="280" r:id="rId23"/>
    <p:sldId id="285" r:id="rId24"/>
    <p:sldId id="286" r:id="rId25"/>
    <p:sldId id="287" r:id="rId26"/>
    <p:sldId id="289" r:id="rId27"/>
    <p:sldId id="290" r:id="rId28"/>
    <p:sldId id="291" r:id="rId29"/>
    <p:sldId id="308" r:id="rId30"/>
    <p:sldId id="295" r:id="rId31"/>
    <p:sldId id="296" r:id="rId32"/>
    <p:sldId id="304" r:id="rId33"/>
    <p:sldId id="299" r:id="rId34"/>
    <p:sldId id="30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5637" autoAdjust="0"/>
  </p:normalViewPr>
  <p:slideViewPr>
    <p:cSldViewPr>
      <p:cViewPr varScale="1"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11DB2-6775-4EB1-ACF2-585DE876F564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F07E4-85D8-4D18-A259-E696FFBF6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832FD-A1B5-4E18-AA6B-CDE633B62427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C89B5-2124-4731-96E5-8EB4BD93D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CC85C-6C20-4E0F-89FD-A6D0C45C0929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8599D-CDE3-428C-B2FF-7E3C40AC7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24736-76D0-4403-8D36-C51CD3F22399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E5264-5594-4226-9E2B-A53373172E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89768-C7EB-4252-811A-ACEA87435E15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3E362-C51F-4E69-94AC-2BB5086262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DAA65-D7E0-447F-A713-EE78E8FC3142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9B35C-D820-4BF4-BD87-4D1C5CFB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532D3-0E48-4650-8DC6-2E4DACC760D2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ED72-B874-49C0-A4CD-235202F557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2363D-9D52-44EC-BEB5-C955E9EDE780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C2784-2332-4558-8AF4-00AF641B9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F6B88-D878-482A-BC66-969B4D595423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F4A1C-FACE-45E8-96A7-44DDC5BA8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07471-640C-44EC-8B8B-C19C33A1CAE3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5C776-8C4F-441F-9CE3-C2B3517F05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5F4C8-D629-4B77-8D26-53F9631CDBBD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293FB-6B4E-47D3-A824-BAD31DEC5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98AACB-49A1-4771-A645-D056ED3DDDBD}" type="datetimeFigureOut">
              <a:rPr lang="ru-RU" smtClean="0"/>
              <a:pPr>
                <a:defRPr/>
              </a:pPr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A42B64-5A9C-46AD-8BEF-A45A91062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st3.flashrolls.net/wallpaper/838/9627afc5267ce8ecbd40de327c9f1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331913" y="1988840"/>
            <a:ext cx="64801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ты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прялка моя!»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355976" y="3284984"/>
            <a:ext cx="43204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избушке распевая, дева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Прядет, и зимних друг ночей,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Трещит лучинка перед ней.</a:t>
            </a:r>
          </a:p>
          <a:p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985066"/>
            <a:ext cx="6912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7" y="5013177"/>
            <a:ext cx="4032448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 Беккер София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Кунгурова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alt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067" y="6093296"/>
            <a:ext cx="220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Рубцовск - 2021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6804025" y="404813"/>
            <a:ext cx="23399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самопрялок: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самопрялка-калаурот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самопрялка-стояк</a:t>
            </a:r>
          </a:p>
        </p:txBody>
      </p:sp>
      <p:pic>
        <p:nvPicPr>
          <p:cNvPr id="25602" name="Рисунок 2" descr="http://www.booksite.ru/fulltext/girls/rus/san/7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6624637" cy="51847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403648" y="404813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«Пряслице» - так называлась прялка в Древней Руси.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611560" y="188913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мама рассказала мне, что прялка была раньше в каждом доме и считалась одним из самых важных предметов.  Ее очень берегли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  <p:pic>
        <p:nvPicPr>
          <p:cNvPr id="26626" name="Picture 2" descr="http://www.xn--b1afphfhbr0m.xn--p1ai/sites/default/files/tour/image/dom_bolotovoy._iz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7993062" cy="50419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827584" y="188640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Зимними вечерами женщины и девушки сидели за работой до самой ночи. Чтобы не скучать, пряхи собирались вместе.</a:t>
            </a:r>
          </a:p>
        </p:txBody>
      </p:sp>
      <p:pic>
        <p:nvPicPr>
          <p:cNvPr id="27650" name="Picture 2" descr="http://www.dkko.ru/files/images/stock_214.jpg"/>
          <p:cNvPicPr>
            <a:picLocks noChangeAspect="1" noChangeArrowheads="1"/>
          </p:cNvPicPr>
          <p:nvPr/>
        </p:nvPicPr>
        <p:blipFill>
          <a:blip r:embed="rId2" cstate="print"/>
          <a:srcRect b="13998"/>
          <a:stretch>
            <a:fillRect/>
          </a:stretch>
        </p:blipFill>
        <p:spPr bwMode="auto">
          <a:xfrm>
            <a:off x="755650" y="1384300"/>
            <a:ext cx="7693025" cy="50212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755576" y="18864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Прясть пряжу  - это был только  женский труд. Поэтому девочки в старину начинали прясть уже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6 -8 лет.</a:t>
            </a:r>
          </a:p>
        </p:txBody>
      </p:sp>
      <p:pic>
        <p:nvPicPr>
          <p:cNvPr id="28674" name="Рисунок 2" descr="РЕБЕНОК В РУССКОЙ СЕМ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392238"/>
            <a:ext cx="7761288" cy="4413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 rot="10800000" flipV="1">
            <a:off x="1403647" y="6176318"/>
            <a:ext cx="7200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Репродукция картины Е.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Честнякова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«Пряхи»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4248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помощи прялки получали нити, которые затем использовали для изготовления одежды и других вязанных  изделий.</a:t>
            </a:r>
          </a:p>
        </p:txBody>
      </p:sp>
      <p:pic>
        <p:nvPicPr>
          <p:cNvPr id="29698" name="Рисунок 2" descr="http://www.fcem.com.br/web_files/img/img_noticias/12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74900"/>
            <a:ext cx="4608512" cy="3162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9699" name="Picture 2" descr="https://im0-tub-ru.yandex.net/i?id=178e475e06e7365e2f6700f1fd5e0e48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713" y="1679575"/>
            <a:ext cx="2419350" cy="18097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9700" name="Picture 4" descr="http://media.nn.ru/data/ufiles/1/2/28/71/2287174.kostu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933825"/>
            <a:ext cx="3457575" cy="26860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1187624" y="188913"/>
            <a:ext cx="7128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Ремесло  пряхи- стало символам женского трудолюбия. Самая искусная пряха, работая от зари до зари, могла напрясть в день не более трехсот метров пряжи</a:t>
            </a:r>
            <a:r>
              <a:rPr lang="ru-RU" sz="2400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30722" name="Picture 4" descr="http://www.devcatkomomo.cz/wp-content/uploads/2014/04/1743609_524171894363020_2269119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193184" cy="456849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987675" y="765175"/>
            <a:ext cx="5400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051050" y="1841500"/>
            <a:ext cx="66976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Мы провели исследование  в МДБОУ 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«Д/с №19 «Рябинка» в группе. </a:t>
            </a:r>
          </a:p>
          <a:p>
            <a:endParaRPr lang="ru-RU" alt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endParaRPr lang="ru-RU" alt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Опрос</a:t>
            </a:r>
            <a:endParaRPr lang="en-US" altLang="ru-RU" sz="2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Аналитический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600200"/>
          <a:ext cx="3744913" cy="4820285"/>
        </p:xfrm>
        <a:graphic>
          <a:graphicData uri="http://schemas.openxmlformats.org/drawingml/2006/table">
            <a:tbl>
              <a:tblPr/>
              <a:tblGrid>
                <a:gridCol w="461963"/>
                <a:gridCol w="2649537"/>
                <a:gridCol w="63341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такое самопрялка?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такое шерсть?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чего нужна пряжа?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513" y="476250"/>
            <a:ext cx="54006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ребят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65" name="Object 49"/>
          <p:cNvGraphicFramePr>
            <a:graphicFrameLocks/>
          </p:cNvGraphicFramePr>
          <p:nvPr/>
        </p:nvGraphicFramePr>
        <p:xfrm>
          <a:off x="4160838" y="1146175"/>
          <a:ext cx="4926012" cy="2262188"/>
        </p:xfrm>
        <a:graphic>
          <a:graphicData uri="http://schemas.openxmlformats.org/presentationml/2006/ole">
            <p:oleObj spid="_x0000_s34865" r:id="rId3" imgW="4925995" imgH="2261812" progId="Excel.Sheet.8">
              <p:embed/>
            </p:oleObj>
          </a:graphicData>
        </a:graphic>
      </p:graphicFrame>
      <p:graphicFrame>
        <p:nvGraphicFramePr>
          <p:cNvPr id="34866" name="Object 50"/>
          <p:cNvGraphicFramePr>
            <a:graphicFrameLocks/>
          </p:cNvGraphicFramePr>
          <p:nvPr/>
        </p:nvGraphicFramePr>
        <p:xfrm>
          <a:off x="4106863" y="2730500"/>
          <a:ext cx="5033962" cy="2405063"/>
        </p:xfrm>
        <a:graphic>
          <a:graphicData uri="http://schemas.openxmlformats.org/presentationml/2006/ole">
            <p:oleObj spid="_x0000_s34866" r:id="rId4" imgW="5029636" imgH="2408129" progId="Excel.Sheet.8">
              <p:embed/>
            </p:oleObj>
          </a:graphicData>
        </a:graphic>
      </p:graphicFrame>
      <p:graphicFrame>
        <p:nvGraphicFramePr>
          <p:cNvPr id="34887" name="Диаграмма 5"/>
          <p:cNvGraphicFramePr>
            <a:graphicFrameLocks/>
          </p:cNvGraphicFramePr>
          <p:nvPr/>
        </p:nvGraphicFramePr>
        <p:xfrm>
          <a:off x="4110038" y="4151313"/>
          <a:ext cx="5033962" cy="2738437"/>
        </p:xfrm>
        <a:graphic>
          <a:graphicData uri="http://schemas.openxmlformats.org/presentationml/2006/ole">
            <p:oleObj spid="_x0000_s34887" r:id="rId5" imgW="5035732" imgH="27373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2124075" y="620713"/>
            <a:ext cx="6802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Провели опыты и познакомились со свойствами шерсти.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Шерсть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непрозрачный материал мягкий и легкий, впитывает влагу и окрашивается, можно скрутить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нить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 r="13602" b="26138"/>
          <a:stretch>
            <a:fillRect/>
          </a:stretch>
        </p:blipFill>
        <p:spPr bwMode="auto">
          <a:xfrm>
            <a:off x="1258888" y="3298825"/>
            <a:ext cx="3673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0.liveinternet.ru/images/attach/c/2/73/43/73043648_ovc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940152" y="4005064"/>
            <a:ext cx="2422376" cy="23589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6191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622675"/>
            <a:ext cx="3324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9" y="3068959"/>
            <a:ext cx="338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Шерсть намокает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 cstate="print"/>
          <a:srcRect b="28403"/>
          <a:stretch>
            <a:fillRect/>
          </a:stretch>
        </p:blipFill>
        <p:spPr bwMode="auto">
          <a:xfrm>
            <a:off x="3924300" y="631825"/>
            <a:ext cx="45402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3330570"/>
            <a:ext cx="223224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Легкая, пушистая, мягкая.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>
            <a:lum bright="-11000" contrast="31000"/>
          </a:blip>
          <a:srcRect/>
          <a:stretch>
            <a:fillRect/>
          </a:stretch>
        </p:blipFill>
        <p:spPr bwMode="auto">
          <a:xfrm>
            <a:off x="179388" y="115888"/>
            <a:ext cx="8783637" cy="65881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4925" y="11782425"/>
            <a:ext cx="7983538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76" y="2205038"/>
            <a:ext cx="4992323" cy="374424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484784"/>
            <a:ext cx="476402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Можно скрутить нить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60648"/>
            <a:ext cx="453650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Шерсть окрашивается</a:t>
            </a:r>
          </a:p>
        </p:txBody>
      </p:sp>
      <p:pic>
        <p:nvPicPr>
          <p:cNvPr id="38917" name="Picture 2" descr="G:\DCIM\111___01\IMG_1384.JPG"/>
          <p:cNvPicPr>
            <a:picLocks noChangeAspect="1" noChangeArrowheads="1"/>
          </p:cNvPicPr>
          <p:nvPr/>
        </p:nvPicPr>
        <p:blipFill>
          <a:blip r:embed="rId4" cstate="print"/>
          <a:srcRect l="28687" r="13548"/>
          <a:stretch>
            <a:fillRect/>
          </a:stretch>
        </p:blipFill>
        <p:spPr bwMode="auto">
          <a:xfrm>
            <a:off x="5364163" y="981075"/>
            <a:ext cx="3529012" cy="45815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555875" y="620713"/>
            <a:ext cx="619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2411413" y="1328738"/>
            <a:ext cx="6624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Приготовили шерсть: постирали, высушили и растеребили руками.</a:t>
            </a:r>
          </a:p>
        </p:txBody>
      </p:sp>
      <p:pic>
        <p:nvPicPr>
          <p:cNvPr id="39940" name="Рисунок 4"/>
          <p:cNvPicPr>
            <a:picLocks noChangeAspect="1" noChangeArrowheads="1"/>
          </p:cNvPicPr>
          <p:nvPr/>
        </p:nvPicPr>
        <p:blipFill>
          <a:blip r:embed="rId3" cstate="print"/>
          <a:srcRect l="10126" r="1860" b="3307"/>
          <a:stretch>
            <a:fillRect/>
          </a:stretch>
        </p:blipFill>
        <p:spPr bwMode="auto">
          <a:xfrm>
            <a:off x="1043608" y="2420888"/>
            <a:ext cx="30972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2479675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2484438" y="620713"/>
            <a:ext cx="6408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2.Затем приготовили самопрялку к работе.</a:t>
            </a: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2286000" y="1574800"/>
            <a:ext cx="617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Нужно скрутить нить, протянуть ее через отверстие  веретена,   проложить по крючкам  и закрепить на катушке.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1513"/>
            <a:ext cx="34163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 l="3290" t="29890"/>
          <a:stretch>
            <a:fillRect/>
          </a:stretch>
        </p:blipFill>
        <p:spPr bwMode="auto">
          <a:xfrm>
            <a:off x="3851275" y="2944813"/>
            <a:ext cx="32527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4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2843213" y="476250"/>
            <a:ext cx="5761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3.И начали прясть. Ох и трудная эта работа! Но каждый старался! Было очень интересно!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862138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250825" y="188913"/>
            <a:ext cx="8893175" cy="666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2843213" y="764703"/>
            <a:ext cx="59769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 выставку вязаных вещей пришли  дети и сотрудники детского сада, и конечно родители.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49500"/>
            <a:ext cx="569912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3276600" y="549275"/>
            <a:ext cx="48228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 вдруг  мне стало грустно: я  еще маленькая прясть и вязать не могу, а дома много волшебной пряжи.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 И опять ко мне на помощь пришла  мама   , она научила меня делать 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куклу из ниток. </a:t>
            </a:r>
          </a:p>
        </p:txBody>
      </p:sp>
      <p:pic>
        <p:nvPicPr>
          <p:cNvPr id="44035" name="Picture 2" descr="G:\DCIM\111___01\IMG_1379.JPG"/>
          <p:cNvPicPr>
            <a:picLocks noChangeAspect="1" noChangeArrowheads="1"/>
          </p:cNvPicPr>
          <p:nvPr/>
        </p:nvPicPr>
        <p:blipFill>
          <a:blip r:embed="rId3" cstate="print"/>
          <a:srcRect l="23700" t="20110" r="26746"/>
          <a:stretch>
            <a:fillRect/>
          </a:stretch>
        </p:blipFill>
        <p:spPr bwMode="auto">
          <a:xfrm rot="-703253">
            <a:off x="344488" y="2884488"/>
            <a:ext cx="30607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3132138" y="692150"/>
            <a:ext cx="511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сейчас научу вас!</a:t>
            </a:r>
          </a:p>
        </p:txBody>
      </p:sp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2339975" y="1216025"/>
            <a:ext cx="6119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-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пряжа любого  цвета;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- шаблон из картона </a:t>
            </a:r>
          </a:p>
        </p:txBody>
      </p:sp>
      <p:pic>
        <p:nvPicPr>
          <p:cNvPr id="45060" name="Picture 2" descr="G:\DCIM\111___01\IMG_1365.JPG"/>
          <p:cNvPicPr>
            <a:picLocks noChangeAspect="1" noChangeArrowheads="1"/>
          </p:cNvPicPr>
          <p:nvPr/>
        </p:nvPicPr>
        <p:blipFill>
          <a:blip r:embed="rId3" cstate="print"/>
          <a:srcRect b="23804"/>
          <a:stretch>
            <a:fillRect/>
          </a:stretch>
        </p:blipFill>
        <p:spPr bwMode="auto">
          <a:xfrm>
            <a:off x="971550" y="2349500"/>
            <a:ext cx="6300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G:\DCIM\111___01\IMG_1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16813" y="908720"/>
            <a:ext cx="511037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Наматываем нитку на длинную сторону заготовки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G:\DCIM\111___01\IMG_1370.JPG"/>
          <p:cNvPicPr>
            <a:picLocks noChangeAspect="1" noChangeArrowheads="1"/>
          </p:cNvPicPr>
          <p:nvPr/>
        </p:nvPicPr>
        <p:blipFill>
          <a:blip r:embed="rId3" cstate="print"/>
          <a:srcRect l="16217" t="37120" r="21075" b="19633"/>
          <a:stretch>
            <a:fillRect/>
          </a:stretch>
        </p:blipFill>
        <p:spPr bwMode="auto">
          <a:xfrm>
            <a:off x="4427538" y="1916113"/>
            <a:ext cx="4176712" cy="21605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7107" name="Picture 3" descr="G:\DCIM\111___01\IMG_1372.JPG"/>
          <p:cNvPicPr>
            <a:picLocks noChangeAspect="1" noChangeArrowheads="1"/>
          </p:cNvPicPr>
          <p:nvPr/>
        </p:nvPicPr>
        <p:blipFill>
          <a:blip r:embed="rId4" cstate="print"/>
          <a:srcRect l="13426" t="28917" r="30804" b="14624"/>
          <a:stretch>
            <a:fillRect/>
          </a:stretch>
        </p:blipFill>
        <p:spPr bwMode="auto">
          <a:xfrm>
            <a:off x="395288" y="3141663"/>
            <a:ext cx="3889375" cy="29511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3" y="908720"/>
            <a:ext cx="669674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Продеть нитку и завязать бантик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692697"/>
            <a:ext cx="61206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Отступаем немного вниз от узла и обвязываем ниткой – это голова</a:t>
            </a:r>
          </a:p>
        </p:txBody>
      </p:sp>
      <p:pic>
        <p:nvPicPr>
          <p:cNvPr id="48131" name="Picture 2" descr="G:\DCIM\111___01\IMG_1419.JPG"/>
          <p:cNvPicPr>
            <a:picLocks noChangeAspect="1" noChangeArrowheads="1"/>
          </p:cNvPicPr>
          <p:nvPr/>
        </p:nvPicPr>
        <p:blipFill>
          <a:blip r:embed="rId3" cstate="print"/>
          <a:srcRect l="13776" t="34250" r="9837"/>
          <a:stretch>
            <a:fillRect/>
          </a:stretch>
        </p:blipFill>
        <p:spPr bwMode="auto">
          <a:xfrm>
            <a:off x="1907704" y="1844824"/>
            <a:ext cx="5688483" cy="36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18891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27088" y="908050"/>
            <a:ext cx="69850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Узнавать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то новое  - это интересно!  А знакомится  с незнакомым и неизведанным  вдвойне интересно! Ведь предметы старины могут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много рассказать о жизни наших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прабабушек  и прадедушек,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  их труде и быте.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G:\DCIM\111___01\IMG_1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28763"/>
            <a:ext cx="6337300" cy="47529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548680"/>
            <a:ext cx="468052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Наматываем нитку на короткую сторону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G:\DCIM\111___01\IMG_1375.JPG"/>
          <p:cNvPicPr>
            <a:picLocks noChangeAspect="1" noChangeArrowheads="1"/>
          </p:cNvPicPr>
          <p:nvPr/>
        </p:nvPicPr>
        <p:blipFill>
          <a:blip r:embed="rId3" cstate="print"/>
          <a:srcRect l="19110" t="11891"/>
          <a:stretch>
            <a:fillRect/>
          </a:stretch>
        </p:blipFill>
        <p:spPr bwMode="auto">
          <a:xfrm>
            <a:off x="250825" y="3141663"/>
            <a:ext cx="430847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G:\DCIM\111___01\IMG_1409.JPG"/>
          <p:cNvPicPr>
            <a:picLocks noChangeAspect="1" noChangeArrowheads="1"/>
          </p:cNvPicPr>
          <p:nvPr/>
        </p:nvPicPr>
        <p:blipFill>
          <a:blip r:embed="rId4" cstate="print"/>
          <a:srcRect l="20358" t="17143" r="14281" b="12856"/>
          <a:stretch>
            <a:fillRect/>
          </a:stretch>
        </p:blipFill>
        <p:spPr bwMode="auto">
          <a:xfrm>
            <a:off x="4643438" y="1773238"/>
            <a:ext cx="4221162" cy="33893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620688"/>
            <a:ext cx="59046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Обвязываем концы пучка ниток с каждой стороны – это ручки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G:\DCIM\111___01\IMG_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44675"/>
            <a:ext cx="62642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3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332657"/>
            <a:ext cx="61206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 головку вкладываем ручки и перевязываем на талии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G:\DCIM\111___01\IMG_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333375"/>
            <a:ext cx="4416425" cy="33115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2227" name="Picture 2" descr="G:\DCIM\111___01\IMG_1416.JPG"/>
          <p:cNvPicPr>
            <a:picLocks noChangeAspect="1" noChangeArrowheads="1"/>
          </p:cNvPicPr>
          <p:nvPr/>
        </p:nvPicPr>
        <p:blipFill>
          <a:blip r:embed="rId4" cstate="print"/>
          <a:srcRect l="7097" r="6558"/>
          <a:stretch>
            <a:fillRect/>
          </a:stretch>
        </p:blipFill>
        <p:spPr bwMode="auto">
          <a:xfrm>
            <a:off x="179388" y="2984500"/>
            <a:ext cx="4537075" cy="36893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9" y="2132856"/>
            <a:ext cx="374441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Мартиничка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готова!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619250" y="1096963"/>
            <a:ext cx="7200900" cy="2554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оказалась верна,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изучая старинные вещи, например, самопрялку,  я узнала,  чем же занимались люди в старину, а труд пряхи очень люди ценили и уважали. 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5832648" cy="2808312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6250"/>
                <a:gd name="adj2" fmla="val 227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Спасибо за внимание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483768" y="404664"/>
            <a:ext cx="6192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предположила, что самопрялка это не игрушка, а необходимый и очень важный  предмет для жизни людей в старину.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7200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Узнать, что такое самопрялка  и познакомится  с  процессом получения   и применения  пряжи.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12976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 историю старинного       предмета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самопрялка;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для чего нужна была людям    самопрялка;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познакомиться с результатами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пряхи;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собрать коллекцию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вязаных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вещей;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изготовить  народную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куклу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пряжи;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g1.liveinternet.ru/images/attach/b/4/103/13/103013045_large_021.png"/>
          <p:cNvPicPr>
            <a:picLocks noChangeAspect="1" noChangeArrowheads="1"/>
          </p:cNvPicPr>
          <p:nvPr/>
        </p:nvPicPr>
        <p:blipFill>
          <a:blip r:embed="rId2" cstate="print"/>
          <a:srcRect l="1434" t="7951" r="1608" b="2657"/>
          <a:stretch>
            <a:fillRect/>
          </a:stretch>
        </p:blipFill>
        <p:spPr bwMode="auto">
          <a:xfrm>
            <a:off x="0" y="8572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835150" y="836613"/>
            <a:ext cx="6553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Предмет старины самопрялка.</a:t>
            </a:r>
          </a:p>
          <a:p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Для чего самопрялка была 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нужна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 b="7751"/>
          <a:stretch>
            <a:fillRect/>
          </a:stretch>
        </p:blipFill>
        <p:spPr bwMode="auto">
          <a:xfrm>
            <a:off x="2483768" y="2143342"/>
            <a:ext cx="6336704" cy="43834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611560" y="188913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Однажды в нашей группе появился удивительный предмет. Сначала мы с ребятами смотрели на него разинув рот, затем нам захотелось потрогать его мы спросили воспитателя «Что это такое?»  и «Зачем он нужен?»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 мамой зашли в интернет и  она прочитала мне о самопрялки, рассмотрели различные иллюстрации.</a:t>
            </a:r>
          </a:p>
        </p:txBody>
      </p:sp>
      <p:pic>
        <p:nvPicPr>
          <p:cNvPr id="22530" name="Picture 2" descr="http://uld9.mycdn.me/image?t=3&amp;bid=814228340610&amp;id=814228340610&amp;plc=WEB&amp;tkn=*bFxgeaqLsxTFKY572K3Hcl3cdH0"/>
          <p:cNvPicPr>
            <a:picLocks noChangeAspect="1" noChangeArrowheads="1"/>
          </p:cNvPicPr>
          <p:nvPr/>
        </p:nvPicPr>
        <p:blipFill>
          <a:blip r:embed="rId2" cstate="print"/>
          <a:srcRect l="5157" r="5405"/>
          <a:stretch>
            <a:fillRect/>
          </a:stretch>
        </p:blipFill>
        <p:spPr bwMode="auto">
          <a:xfrm>
            <a:off x="107950" y="1069975"/>
            <a:ext cx="8928100" cy="55499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http://www.booksite.ru/fulltext/girls/rus/san/7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6480720" cy="453650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019925" y="115888"/>
            <a:ext cx="1873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Пряхи. С миниатюр XIII и XIX в.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Веретёна. Начало XX 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899592" y="260350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Оказывается, что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прялка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пришли к нам из далёкой древности. Предполагается, что появилась в Индии, откуда распространилась по миру.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6660232" y="1196752"/>
            <a:ext cx="248376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крестьянской избе. Лубок.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</a:t>
            </a:r>
          </a:p>
        </p:txBody>
      </p:sp>
      <p:pic>
        <p:nvPicPr>
          <p:cNvPr id="24578" name="Рисунок 2" descr="http://www.booksite.ru/fulltext/girls/rus/san/7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1844675"/>
            <a:ext cx="6336828" cy="468466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1259632" y="260350"/>
            <a:ext cx="69128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Впервые о самопрялках стало известно в XV веке, широкое распространение в России она получает в XVIII веке.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718</Words>
  <Application>Microsoft Office PowerPoint</Application>
  <PresentationFormat>Экран (4:3)</PresentationFormat>
  <Paragraphs>117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101</cp:revision>
  <dcterms:created xsi:type="dcterms:W3CDTF">2016-01-06T13:09:46Z</dcterms:created>
  <dcterms:modified xsi:type="dcterms:W3CDTF">2025-03-21T06:38:12Z</dcterms:modified>
</cp:coreProperties>
</file>