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74" r:id="rId12"/>
    <p:sldId id="275" r:id="rId13"/>
    <p:sldId id="276" r:id="rId14"/>
    <p:sldId id="277" r:id="rId15"/>
    <p:sldId id="294" r:id="rId16"/>
    <p:sldId id="295" r:id="rId17"/>
    <p:sldId id="296" r:id="rId18"/>
    <p:sldId id="297" r:id="rId19"/>
    <p:sldId id="298" r:id="rId20"/>
    <p:sldId id="299" r:id="rId21"/>
    <p:sldId id="302" r:id="rId22"/>
    <p:sldId id="303" r:id="rId23"/>
    <p:sldId id="301" r:id="rId24"/>
    <p:sldId id="304" r:id="rId25"/>
    <p:sldId id="305" r:id="rId26"/>
    <p:sldId id="306" r:id="rId27"/>
    <p:sldId id="310" r:id="rId28"/>
    <p:sldId id="307" r:id="rId29"/>
    <p:sldId id="285" r:id="rId30"/>
    <p:sldId id="286" r:id="rId31"/>
    <p:sldId id="287" r:id="rId32"/>
    <p:sldId id="288" r:id="rId33"/>
    <p:sldId id="308" r:id="rId34"/>
    <p:sldId id="309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237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B5BC-2045-4C57-9B04-33E9C0C4766A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3676-A807-43ED-AC46-C11FA795F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infoprivorot.ru/ob-oberegax/slavyanskie-oberegi-ix-znachenie-i-foto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19 «Рябинка» __________________________________________________________________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658204, г. Рубцовск, ул. Комсомольская, 65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тел.: (38557) 7-59-69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-mail: 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ryabinka.detskiysad19@mail.ru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МИНИ_МУЗЕЙ</a:t>
            </a:r>
          </a:p>
          <a:p>
            <a:pPr algn="ctr">
              <a:buNone/>
            </a:pPr>
            <a:r>
              <a:rPr lang="ru-RU" sz="5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Славянские </a:t>
            </a:r>
            <a:endParaRPr lang="ru-RU" sz="5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куклы-обереги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Выполнила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Пучкова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286001" cy="6480720"/>
          </a:xfrm>
        </p:spPr>
        <p:txBody>
          <a:bodyPr/>
          <a:lstStyle/>
          <a:p>
            <a:r>
              <a:rPr lang="ru-RU" sz="2400" b="1" dirty="0" smtClean="0"/>
              <a:t>Самые вдохновенные творцы кукол – дети. Кукла –  зримый посредник между миром детства и миром взрослых. Через  кукольный мир дети входят в жизнь полноправными членами общества,  а  для взрослых – это единственная  возможность вернуться в мир детства.          </a:t>
            </a:r>
            <a:r>
              <a:rPr lang="ru-RU" b="1" dirty="0" smtClean="0"/>
              <a:t>             </a:t>
            </a:r>
            <a:endParaRPr lang="ru-RU" dirty="0"/>
          </a:p>
        </p:txBody>
      </p:sp>
      <p:pic>
        <p:nvPicPr>
          <p:cNvPr id="6146" name="Picture 2" descr="C:\Users\Марина\Desktop\конкурс все работы\IMG_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404664"/>
            <a:ext cx="5389438" cy="5904656"/>
          </a:xfrm>
          <a:prstGeom prst="rect">
            <a:avLst/>
          </a:prstGeom>
          <a:noFill/>
        </p:spPr>
      </p:pic>
      <p:pic>
        <p:nvPicPr>
          <p:cNvPr id="19458" name="Picture 2" descr="G:\DCIM\114___10\IMG_0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561662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244280" cy="64087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Славянскими куклами-оберегами не только украшали интерьер или в детстве играли, они всегда были очень сильным помощницами в быту, в социальной и личной жизни наших с вами предков. Куколки делались по случаю народных праздников, например, для масленицы или дня Ивана-Купалы, в качестве подарков или обрядовых символов для отмечания семейных событий, таких как свадьба или рождение ребёнка, а также просто изготавливались в качестве спутниц-хранительниц спокойствия, здоровья, достатка, любви. </a:t>
            </a:r>
            <a:endParaRPr lang="ru-RU" b="1" dirty="0"/>
          </a:p>
        </p:txBody>
      </p:sp>
      <p:pic>
        <p:nvPicPr>
          <p:cNvPr id="7170" name="Picture 2" descr="C:\Users\Марина\Desktop\конкурс все работы\IMG_0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68052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4176464" cy="648072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Представьте себе быт наших предков – ни телевизоров с сериалами, ни Интернета, ни мобильных телефонов, ни офисов, ни аэропортов – вся жизнь строилась на циклах природы, сливаясь в одно целое с календарно-климатическими условиями протекания сельскохозяйственной жизнедеятельности. К различным событиям, таким как новый урожай, уход зимы и другим жизненно-важным этапам года делались обрядовые куколки, и каждая из них наполнялась своим смыслом и имела своё личное предназначение – какая-то куколка сжигалась как символ очищения, а какая-то наоборот, наполнялась крупами и ставилась на видное место, чтоб в дом достаток привлекать. Куколки бывали самые разные, не только из ткани – и из глины делались, и из соломы, даже из золы.</a:t>
            </a:r>
            <a:endParaRPr lang="ru-RU" sz="1800" b="1" dirty="0"/>
          </a:p>
        </p:txBody>
      </p:sp>
      <p:pic>
        <p:nvPicPr>
          <p:cNvPr id="1026" name="Picture 2" descr="C:\Users\Марина\Desktop\конкурс все работы\IMG_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08782"/>
            <a:ext cx="4186237" cy="558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Почему у народной куклы нет лица?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280" cy="55446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Традиционная тряпичная кукла безлика. Лицо, как правило, не обозначалось, оставалось белым. Кукла без лица считалась предметом неодушевленным, недоступным для вселения в него злых, недобрых сил, а значит, и безвредным для ребенка. Она должна была принести ему благополучие, здоровье, радость. Это было чудо: из нескольких тряпочек, без рук, без ног, без обозначенного лица передавался характер куклы. Кукла была многолика, она могла смеяться и плакать.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G:\DCIM\114___10\IMG_0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8052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941168"/>
            <a:ext cx="8640960" cy="172819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глубокой древности у кукол было другое предназначение, она была человеку защитой от болезней, несчастий, злых духов. Кукла берегла человека, ее так и называли: оберег или </a:t>
            </a:r>
            <a:r>
              <a:rPr lang="ru-RU" sz="2000" b="1" dirty="0" err="1" smtClean="0"/>
              <a:t>берегиня</a:t>
            </a:r>
            <a:r>
              <a:rPr lang="ru-RU" sz="2000" b="1" dirty="0" smtClean="0"/>
              <a:t>. Как правило, самыми охранными были куклы, выполненные без иглы и ножниц. Ткань старались при изготовлении кукол не резать, а рвать (иногда кукол так и называли — "</a:t>
            </a:r>
            <a:r>
              <a:rPr lang="ru-RU" sz="2000" b="1" dirty="0" err="1" smtClean="0"/>
              <a:t>рванки</a:t>
            </a:r>
            <a:r>
              <a:rPr lang="ru-RU" sz="2000" b="1" dirty="0" smtClean="0"/>
              <a:t>").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Users\Марина\Desktop\конкурс все работы\IMG_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056784" cy="4536504"/>
          </a:xfrm>
          <a:prstGeom prst="rect">
            <a:avLst/>
          </a:prstGeom>
          <a:noFill/>
        </p:spPr>
      </p:pic>
      <p:pic>
        <p:nvPicPr>
          <p:cNvPr id="15362" name="Picture 2" descr="G:\DCIM\114___10\IMG_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DCIM\114___10\IMG_0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114___10\IMG_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4087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14___10\IMG_0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CIM\114___10\IMG_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DCIM\114___10\IMG_0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cap="all" dirty="0" smtClean="0">
                <a:solidFill>
                  <a:srgbClr val="FF0000"/>
                </a:solidFill>
              </a:rPr>
              <a:t>мини-музей кукол, как знакомство с историей и традициями древней </a:t>
            </a:r>
            <a:r>
              <a:rPr lang="ru-RU" sz="9600" b="1" cap="all" dirty="0" err="1" smtClean="0">
                <a:solidFill>
                  <a:srgbClr val="FF0000"/>
                </a:solidFill>
              </a:rPr>
              <a:t>руси</a:t>
            </a:r>
            <a:r>
              <a:rPr lang="ru-RU" sz="9600" b="1" cap="all" dirty="0" smtClean="0">
                <a:solidFill>
                  <a:srgbClr val="FF0000"/>
                </a:solidFill>
              </a:rPr>
              <a:t> и Патриотическому воспитанию детей. </a:t>
            </a:r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r>
              <a:rPr lang="ru-RU" sz="6000" b="1" dirty="0" smtClean="0"/>
              <a:t>  </a:t>
            </a:r>
            <a:r>
              <a:rPr lang="ru-RU" sz="9600" b="1" dirty="0" smtClean="0"/>
              <a:t>Цель:</a:t>
            </a:r>
            <a:endParaRPr lang="ru-RU" sz="9600" b="1" dirty="0"/>
          </a:p>
          <a:p>
            <a:r>
              <a:rPr lang="ru-RU" sz="9600" b="1" dirty="0"/>
              <a:t>Познакомить детей с историей страны на примере кукол, воспитывать интерес к народным промыслам, развивать воображение, художественный вкус, моторику рук (пеленание, игры с куклами</a:t>
            </a:r>
            <a:r>
              <a:rPr lang="ru-RU" sz="9600" b="1" dirty="0" smtClean="0"/>
              <a:t>).</a:t>
            </a:r>
          </a:p>
          <a:p>
            <a:endParaRPr lang="ru-RU" sz="9600" b="1" dirty="0" smtClean="0"/>
          </a:p>
          <a:p>
            <a:r>
              <a:rPr lang="ru-RU" sz="9600" b="1" dirty="0" smtClean="0"/>
              <a:t>Нельзя вырастить полноценную личность без формирования гражданских качеств. Патриотическое воспитание начинается довольно рано – в детском саду, с привития любви к малой Родине – месту, где человек родился и живет. Патриотическое воспитание дошкольников направлено на решение широкого круга задач: воспитание любви к семье и родной земле, уважения к труду и результатам труда, народными праздниками и традициями.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b="1" dirty="0" smtClean="0"/>
              <a:t/>
            </a:r>
            <a:br>
              <a:rPr lang="ru-RU" sz="9600" b="1" dirty="0" smtClean="0"/>
            </a:b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DCIM\114___10\IMG_0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Спиридон-солнцеворот</a:t>
            </a:r>
            <a:endParaRPr lang="ru-RU" dirty="0"/>
          </a:p>
        </p:txBody>
      </p:sp>
      <p:pic>
        <p:nvPicPr>
          <p:cNvPr id="17410" name="Picture 2" descr="G:\DCIM\114___10\IMG_0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75252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Кукла-мартинички</a:t>
            </a:r>
            <a:endParaRPr lang="ru-RU" dirty="0"/>
          </a:p>
        </p:txBody>
      </p:sp>
      <p:pic>
        <p:nvPicPr>
          <p:cNvPr id="18434" name="Picture 2" descr="G:\DCIM\114___10\IMG_0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453650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DCIM\114___10\IMG_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DCIM\114___10\IMG_0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DCIM\114___10\IMG_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4350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День-ночь</a:t>
            </a:r>
            <a:endParaRPr lang="ru-RU" dirty="0"/>
          </a:p>
        </p:txBody>
      </p:sp>
      <p:pic>
        <p:nvPicPr>
          <p:cNvPr id="24578" name="Picture 2" descr="G:\DCIM\114___10\IMG_0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1662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Старушка </a:t>
            </a:r>
            <a:r>
              <a:rPr lang="ru-RU" sz="2800" dirty="0" err="1" smtClean="0"/>
              <a:t>домовушка</a:t>
            </a:r>
            <a:r>
              <a:rPr lang="ru-RU" sz="2800" dirty="0" smtClean="0"/>
              <a:t> и дедушка </a:t>
            </a:r>
            <a:r>
              <a:rPr lang="ru-RU" sz="2800" dirty="0" err="1" smtClean="0"/>
              <a:t>домоседушка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(выполнены из капроновых колготок)</a:t>
            </a:r>
            <a:endParaRPr lang="ru-RU" sz="2800" dirty="0"/>
          </a:p>
        </p:txBody>
      </p:sp>
      <p:pic>
        <p:nvPicPr>
          <p:cNvPr id="1027" name="Picture 3" descr="C:\Users\Марина\Desktop\IMG_0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16823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DCIM\114___10\IMG_0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онкурс все работы\IMG_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Знакомить </a:t>
            </a:r>
            <a:r>
              <a:rPr lang="ru-RU" b="1" dirty="0"/>
              <a:t>детей с куклами, привлекая внимание к истории народной куклы, выделяя её достоинства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Развивать </a:t>
            </a:r>
            <a:r>
              <a:rPr lang="ru-RU" b="1" dirty="0"/>
              <a:t>коммуникативные способности детей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Приобщать </a:t>
            </a:r>
            <a:r>
              <a:rPr lang="ru-RU" b="1" dirty="0"/>
              <a:t>детей к народной культуре через совместное творчество со взрослыми.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конкурс все работы\IMG_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конкурс все работы\IMG_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конкурс все работы\IMG_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DCIM\114___10\IMG_0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3050"/>
            <a:ext cx="8291264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00CC"/>
                </a:solidFill>
              </a:rPr>
              <a:t>Выражаю огромную благодарность родителям и детям 17 группы за плодотворную работу в изготовлении кукол.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00CC"/>
                </a:solidFill>
              </a:rPr>
              <a:t>СПАСИБО!</a:t>
            </a:r>
            <a:endParaRPr lang="ru-RU" sz="4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При изготовлении презентации, материалы заимствовались из интернета и художественной литературы: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solidFill>
                  <a:srgbClr val="0000CC"/>
                </a:solidFill>
              </a:rPr>
              <a:t>http://www.slavyanskaya-kultura.ru/art/trade/slavjanskie-kukly-oberegi.html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400" dirty="0" smtClean="0">
                <a:hlinkClick r:id="rId2"/>
              </a:rPr>
              <a:t>http://infoprivorot.ru/ob-oberegax/slavyanskie-oberegi-ix-znachenie-i-foto.html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solidFill>
                  <a:srgbClr val="0000CC"/>
                </a:solidFill>
              </a:rPr>
              <a:t>http://womanadvice.ru/patrioticheskoe-vospitanie-v-detskom-sadu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Примечание: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Наблюдая за детьми, заметила, что дети мало берут кукол и играют ими. Провела занятие, тема которого была: «Кукла на ложке» и у детей возникли вопросы: «Как с ней играть? »; «Почему на ложке? »; «Из чего можно сделать еще кукол? »; «Какими куклы были раньше? », «Где можно сейчас увидеть разных кукол? ». На все вопросы не было и ответов. Я пообещала детям показать интересных кукол чуть позже. Посмотрев информацию в интернете, проштудировав книги, я нашла ответы на вопросы детей. Так  пришла идея создать мини-музей кукол.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отражено многообразие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тряпичной народной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игрушки и результаты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детского творчества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этой теме.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музей интерактивен,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представлены материалы  для  детского творчества: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различные корзиночки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лоскутами, ленточками, нитками, веточками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лучинками и другими материалами;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  позволяет  детям закреплять знания по данной  теме, развивать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воображение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творчество.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316288" cy="6408712"/>
          </a:xfrm>
        </p:spPr>
        <p:txBody>
          <a:bodyPr>
            <a:normAutofit fontScale="77500" lnSpcReduction="2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Кукла</a:t>
            </a:r>
            <a:r>
              <a:rPr lang="ru-RU" sz="4800" b="1" dirty="0" smtClean="0"/>
              <a:t> –</a:t>
            </a:r>
            <a:r>
              <a:rPr lang="ru-RU" b="1" dirty="0" smtClean="0"/>
              <a:t> первая среди  игрушек. Она  известна с глубокой  древности,  оставаясь вечно юной. На нее не влияет  время, она по-прежнему находит  свой путь к сердцам детей и взрослых. Кукла не  рождается сама: ее  создает  человек. Она  обретает жизнь при помощи воображения и воли своего  создателя. Являясь частью культуры всего  человечества,  кукла сохраняет в своем образе самобытность и характерные  черты создающего ее народа. В этом главная ценность традиционной народной куклы.   </a:t>
            </a:r>
          </a:p>
          <a:p>
            <a:endParaRPr lang="ru-RU" dirty="0"/>
          </a:p>
        </p:txBody>
      </p:sp>
      <p:pic>
        <p:nvPicPr>
          <p:cNvPr id="1026" name="Picture 2" descr="C:\Users\Марина\Desktop\конкурс все работы\IMG_05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673"/>
            <a:ext cx="4752975" cy="5832648"/>
          </a:xfrm>
          <a:prstGeom prst="rect">
            <a:avLst/>
          </a:prstGeom>
          <a:noFill/>
        </p:spPr>
      </p:pic>
      <p:pic>
        <p:nvPicPr>
          <p:cNvPr id="21506" name="Picture 2" descr="G:\DCIM\114___10\IMG_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75252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В первую очередь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кукла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– это изображение человека. Именно  </a:t>
            </a:r>
          </a:p>
          <a:p>
            <a:r>
              <a:rPr lang="ru-RU" sz="2400" b="1" dirty="0" smtClean="0"/>
              <a:t>узнаваемость человеческих черт характеризует русские </a:t>
            </a:r>
            <a:r>
              <a:rPr lang="ru-RU" sz="2400" b="1" dirty="0" err="1" smtClean="0"/>
              <a:t>традицион</a:t>
            </a:r>
            <a:r>
              <a:rPr lang="ru-RU" sz="2400" b="1" dirty="0" smtClean="0"/>
              <a:t>-</a:t>
            </a:r>
          </a:p>
          <a:p>
            <a:r>
              <a:rPr lang="ru-RU" sz="2400" b="1" dirty="0" err="1" smtClean="0"/>
              <a:t>ные</a:t>
            </a:r>
            <a:r>
              <a:rPr lang="ru-RU" sz="2400" b="1" dirty="0" smtClean="0"/>
              <a:t>  куклы.  </a:t>
            </a:r>
          </a:p>
          <a:p>
            <a:r>
              <a:rPr lang="ru-RU" sz="2400" b="1" dirty="0" smtClean="0"/>
              <a:t>Традиционно существовали народные куклы трех видов:  </a:t>
            </a:r>
            <a:r>
              <a:rPr lang="ru-RU" sz="2400" b="1" dirty="0" err="1" smtClean="0">
                <a:solidFill>
                  <a:srgbClr val="FF0000"/>
                </a:solidFill>
              </a:rPr>
              <a:t>обереговая</a:t>
            </a:r>
            <a:r>
              <a:rPr lang="ru-RU" sz="2400" b="1" dirty="0" smtClean="0">
                <a:solidFill>
                  <a:srgbClr val="FF0000"/>
                </a:solidFill>
              </a:rPr>
              <a:t>, обрядовая и игровая.</a:t>
            </a:r>
            <a:endParaRPr lang="ru-RU" sz="2400" dirty="0"/>
          </a:p>
        </p:txBody>
      </p:sp>
      <p:pic>
        <p:nvPicPr>
          <p:cNvPr id="2050" name="Picture 2" descr="C:\Users\Марина\Desktop\конкурс все работы\IMG_0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476672"/>
            <a:ext cx="5317430" cy="5328592"/>
          </a:xfrm>
          <a:prstGeom prst="rect">
            <a:avLst/>
          </a:prstGeom>
          <a:noFill/>
        </p:spPr>
      </p:pic>
      <p:pic>
        <p:nvPicPr>
          <p:cNvPr id="6146" name="Picture 2" descr="G:\DCIM\114___10\IMG_0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554461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3286001" cy="6336704"/>
          </a:xfrm>
        </p:spPr>
        <p:txBody>
          <a:bodyPr/>
          <a:lstStyle/>
          <a:p>
            <a:r>
              <a:rPr lang="ru-RU" sz="1800" b="1" dirty="0" smtClean="0"/>
              <a:t>В русской кукле уживаются  сакральная и игровая направленность.  </a:t>
            </a:r>
          </a:p>
          <a:p>
            <a:r>
              <a:rPr lang="ru-RU" sz="1800" b="1" dirty="0" smtClean="0"/>
              <a:t>Отличительная  особенность  </a:t>
            </a:r>
            <a:br>
              <a:rPr lang="ru-RU" sz="1800" b="1" dirty="0" smtClean="0"/>
            </a:br>
            <a:r>
              <a:rPr lang="ru-RU" sz="1800" b="1" dirty="0" err="1" smtClean="0"/>
              <a:t>обереговой</a:t>
            </a:r>
            <a:r>
              <a:rPr lang="ru-RU" sz="1800" b="1" dirty="0" smtClean="0"/>
              <a:t> и обрядовой – отсутствие  лица  и  </a:t>
            </a:r>
            <a:r>
              <a:rPr lang="ru-RU" sz="1800" b="1" dirty="0" err="1" smtClean="0"/>
              <a:t>изготовле</a:t>
            </a:r>
            <a:endParaRPr lang="ru-RU" sz="1800" b="1" dirty="0" smtClean="0"/>
          </a:p>
          <a:p>
            <a:r>
              <a:rPr lang="ru-RU" sz="1800" b="1" dirty="0" err="1" smtClean="0"/>
              <a:t>ние</a:t>
            </a:r>
            <a:r>
              <a:rPr lang="ru-RU" sz="1800" b="1" dirty="0" smtClean="0"/>
              <a:t> без помощи  иглы. При изготовлении  игровой куклы изображение лица допускалось, а использование иглы было обязательным условием. Кукла, сшитая собственными руками,  становилась  </a:t>
            </a:r>
          </a:p>
          <a:p>
            <a:r>
              <a:rPr lang="ru-RU" sz="1800" b="1" dirty="0" smtClean="0"/>
              <a:t>своеобразным экзаменом для девочек, подтверждением их мастерства, искусного </a:t>
            </a:r>
          </a:p>
          <a:p>
            <a:r>
              <a:rPr lang="ru-RU" sz="1800" b="1" dirty="0" smtClean="0"/>
              <a:t>владения иглой, умения шить и вышивать.   </a:t>
            </a:r>
            <a:r>
              <a:rPr lang="ru-RU" b="1" dirty="0" smtClean="0"/>
              <a:t>                       </a:t>
            </a:r>
            <a:endParaRPr lang="ru-RU" b="1" dirty="0"/>
          </a:p>
        </p:txBody>
      </p:sp>
      <p:pic>
        <p:nvPicPr>
          <p:cNvPr id="10242" name="Picture 2" descr="G:\DCIM\114___10\IMG_0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80728"/>
            <a:ext cx="531743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286001" cy="64087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Куклам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приписывались различные волшебные свойства: они могли защитить человека от злых сил, принять на себя болезни и несчастья, помочь </a:t>
            </a:r>
          </a:p>
          <a:p>
            <a:r>
              <a:rPr lang="ru-RU" sz="2400" b="1" dirty="0" smtClean="0"/>
              <a:t>хорошему урожаю. Многие куклы-талисманы бережно хранились  в семье, передавались из поколения в поколение вместе с приемами их изготовления.</a:t>
            </a:r>
            <a:endParaRPr lang="ru-RU" sz="2400" dirty="0"/>
          </a:p>
        </p:txBody>
      </p:sp>
      <p:pic>
        <p:nvPicPr>
          <p:cNvPr id="4098" name="Picture 2" descr="C:\Users\Марина\Desktop\конкурс все работы\IMG_0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82700"/>
            <a:ext cx="5482952" cy="466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286001" cy="633670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И когда наступала пора, бабушка доставала из  заветного сундука волшебных куколок, </a:t>
            </a:r>
          </a:p>
          <a:p>
            <a:r>
              <a:rPr lang="ru-RU" sz="2800" b="1" dirty="0" smtClean="0"/>
              <a:t>разноцветные лоскутки, мотки  ниток и начинала обучать внучку старинному искусству кукольного рукоделия</a:t>
            </a:r>
            <a:endParaRPr lang="ru-RU" sz="2800" dirty="0"/>
          </a:p>
        </p:txBody>
      </p:sp>
      <p:pic>
        <p:nvPicPr>
          <p:cNvPr id="5122" name="Picture 2" descr="C:\Users\Марина\Desktop\конкурс все работы\IMG_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64704"/>
            <a:ext cx="5472608" cy="5328592"/>
          </a:xfrm>
          <a:prstGeom prst="rect">
            <a:avLst/>
          </a:prstGeom>
          <a:noFill/>
        </p:spPr>
      </p:pic>
      <p:pic>
        <p:nvPicPr>
          <p:cNvPr id="12290" name="Picture 2" descr="G:\DCIM\114___10\IMG_0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6672"/>
            <a:ext cx="55091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699</Words>
  <Application>Microsoft Office PowerPoint</Application>
  <PresentationFormat>Экран (4:3)</PresentationFormat>
  <Paragraphs>51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Муниципальное бюджетное дошкольное образовательное учреждение «Детский сад комбинированного вида № 19 «Рябинка» __________________________________________________________________ 658204, г. Рубцовск, ул. Комсомольская, 65 тел.: (38557) 7-59-69  Е-mail: ryabinka.detskiysad19@mail.ru </vt:lpstr>
      <vt:lpstr>Презентация PowerPoint</vt:lpstr>
      <vt:lpstr>Задачи:</vt:lpstr>
      <vt:lpstr>Примечание: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у народной куклы нет лица?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Спиридон-солнцеворот</vt:lpstr>
      <vt:lpstr>Кукла-мартинички</vt:lpstr>
      <vt:lpstr>Презентация PowerPoint</vt:lpstr>
      <vt:lpstr>Презентация PowerPoint</vt:lpstr>
      <vt:lpstr>Презентация PowerPoint</vt:lpstr>
      <vt:lpstr>День-ночь</vt:lpstr>
      <vt:lpstr>Старушка домовушка и дедушка домоседушка (выполнены из капроновых колготок)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изготовлении презентации, материалы заимствовались из интернета и художественной литературы:   http://www.slavyanskaya-kultura.ru/art/trade/slavjanskie-kukly-oberegi.html http://infoprivorot.ru/ob-oberegax/slavyanskie-oberegi-ix-znachenie-i-foto.html  http://womanadvice.ru/patrioticheskoe-vospitanie-v-detskom-sadu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музей  КУКЛЫ</dc:title>
  <dc:creator>user</dc:creator>
  <cp:lastModifiedBy>User</cp:lastModifiedBy>
  <cp:revision>41</cp:revision>
  <dcterms:created xsi:type="dcterms:W3CDTF">2013-04-03T15:46:19Z</dcterms:created>
  <dcterms:modified xsi:type="dcterms:W3CDTF">2025-05-20T06:07:58Z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2411706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