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6" r:id="rId3"/>
    <p:sldId id="267" r:id="rId4"/>
    <p:sldId id="279" r:id="rId5"/>
    <p:sldId id="280" r:id="rId6"/>
    <p:sldId id="281" r:id="rId7"/>
    <p:sldId id="268" r:id="rId8"/>
    <p:sldId id="269" r:id="rId9"/>
    <p:sldId id="287" r:id="rId10"/>
    <p:sldId id="288" r:id="rId11"/>
    <p:sldId id="289" r:id="rId12"/>
    <p:sldId id="290" r:id="rId13"/>
    <p:sldId id="291" r:id="rId14"/>
    <p:sldId id="293" r:id="rId15"/>
    <p:sldId id="270" r:id="rId16"/>
    <p:sldId id="294" r:id="rId17"/>
    <p:sldId id="277" r:id="rId18"/>
    <p:sldId id="271" r:id="rId19"/>
    <p:sldId id="272" r:id="rId20"/>
    <p:sldId id="273" r:id="rId21"/>
    <p:sldId id="274" r:id="rId22"/>
    <p:sldId id="275" r:id="rId23"/>
    <p:sldId id="282" r:id="rId24"/>
    <p:sldId id="283" r:id="rId25"/>
    <p:sldId id="284" r:id="rId26"/>
    <p:sldId id="29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364" autoAdjust="0"/>
  </p:normalViewPr>
  <p:slideViewPr>
    <p:cSldViewPr snapToGrid="0">
      <p:cViewPr varScale="1">
        <p:scale>
          <a:sx n="60" d="100"/>
          <a:sy n="60" d="100"/>
        </p:scale>
        <p:origin x="-11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20.05.2025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q=%D1%84%D0%BE%D1%82%D0%BE+%D0%B4%D0%B5%D1%80%D0%B5%D0%B2%D0%BD%D1%8F+%D1%84%D0%B8%D0%BB%D0%B8%D0%BC%D0%BE%D0%BD%D0%BE%D0%B2%D0%BE&amp;newwindow=1&amp;hl=ru&amp;biw=1008&amp;bih=521&amp;tbm=isch&amp;tbnid=tse2EtIwCu3ZCM:&amp;imgrefurl=http://trojza.blogspot.com/2012/09/200.html&amp;docid=lHjfq08cxgLDzM&amp;imgurl=http://1.bp.blogspot.com/-XbpiV_OgPC4/UER0t1LylmI/AAAAAAAAFgI/Y8CnSNGEYFM/s640/SAM_7884.jpg&amp;w=1600&amp;h=1065&amp;ei=WpypUY7PKMml4gT06ICYAQ&amp;zoom=1&amp;iact=hc&amp;vpx=2&amp;vpy=154&amp;dur=140&amp;hovh=183&amp;hovw=275&amp;tx=101&amp;ty=103&amp;page=2&amp;tbnh=124&amp;tbnw=207&amp;start=16&amp;ndsp=22&amp;ved=1t:429,r:27,s:0,i:16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852" y="5470634"/>
            <a:ext cx="5075437" cy="9202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Выполнила: воспитатель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</a:br>
            <a:r>
              <a:rPr lang="ru-RU" sz="2800" dirty="0" err="1" smtClean="0">
                <a:solidFill>
                  <a:schemeClr val="bg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Пучкова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</a:rPr>
              <a:t> Елена Викторовна</a:t>
            </a:r>
            <a:endParaRPr lang="ru-RU" sz="2800" dirty="0">
              <a:solidFill>
                <a:schemeClr val="bg1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295" y="108317"/>
            <a:ext cx="9144000" cy="1082939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/>
              </a:rPr>
              <a:t>Муниципальное бюджетное дошкольное образовательное учреждение</a:t>
            </a:r>
            <a:endParaRPr lang="ru-RU" sz="1400" dirty="0">
              <a:solidFill>
                <a:schemeClr val="bg1"/>
              </a:solidFill>
              <a:effectLst/>
            </a:endParaRPr>
          </a:p>
          <a:p>
            <a:r>
              <a:rPr lang="ru-RU" sz="1400" b="1" dirty="0">
                <a:solidFill>
                  <a:schemeClr val="bg1"/>
                </a:solidFill>
                <a:effectLst/>
              </a:rPr>
              <a:t>«Детский сад комбинированного вида № 19 «Рябинка» __________________________________________________________________</a:t>
            </a:r>
            <a:endParaRPr lang="ru-RU" sz="1400" dirty="0">
              <a:solidFill>
                <a:schemeClr val="bg1"/>
              </a:solidFill>
              <a:effectLst/>
            </a:endParaRPr>
          </a:p>
          <a:p>
            <a:r>
              <a:rPr lang="ru-RU" sz="1400" dirty="0">
                <a:solidFill>
                  <a:schemeClr val="bg1"/>
                </a:solidFill>
                <a:effectLst/>
              </a:rPr>
              <a:t>658204, г. Рубцовск, ул. Комсомольская, 65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</a:rPr>
              <a:t>тел.: (38557) 7-59-69</a:t>
            </a:r>
          </a:p>
          <a:p>
            <a:r>
              <a:rPr lang="ru-RU" sz="1400" dirty="0">
                <a:solidFill>
                  <a:schemeClr val="bg1"/>
                </a:solidFill>
                <a:effectLst/>
              </a:rPr>
              <a:t> Е</a:t>
            </a:r>
            <a:r>
              <a:rPr lang="en-US" sz="1400" dirty="0">
                <a:solidFill>
                  <a:schemeClr val="bg1"/>
                </a:solidFill>
                <a:effectLst/>
              </a:rPr>
              <a:t>-mail: </a:t>
            </a:r>
            <a:r>
              <a:rPr lang="en-US" sz="1400" u="sng" dirty="0" smtClean="0">
                <a:solidFill>
                  <a:schemeClr val="bg1"/>
                </a:solidFill>
                <a:effectLst/>
                <a:hlinkClick r:id="rId2"/>
              </a:rPr>
              <a:t>ryabinka.detskiysad19@mail.ru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il_fi" descr="http://www.filimonovo-museum.ru/site/themes/default/css/inside/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257" y="1927411"/>
            <a:ext cx="9472075" cy="313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il_fi" descr="http://cyrillitsa.ru/uploads/posts/2012-06/1339695043_8330eff7bd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9407" y="4455768"/>
            <a:ext cx="3142593" cy="240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06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9050"/>
            <a:ext cx="11328400" cy="6819900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27051" y="6237288"/>
            <a:ext cx="112331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 помощью деревянной спицы и ножа из обычной фигурки делают свистульку.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07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1" y="15875"/>
            <a:ext cx="11137900" cy="6826250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24418" y="6165850"/>
            <a:ext cx="109431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Чтобы правильно сделать надрез, нужно тренироваться. Но можно попробовать и новичку - возможно, руки сами вам подскажут.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0164"/>
            <a:ext cx="11328400" cy="6797675"/>
          </a:xfrm>
          <a:prstGeom prst="rect">
            <a:avLst/>
          </a:prstGeom>
          <a:noFill/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503085" y="5969000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 бокам делают дополнительные отверстия для того, чтобы свистулька издавала разные звуки и можно было играть мелодии.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ownloads\17(10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469" y="1754768"/>
            <a:ext cx="7297271" cy="4867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2023" y="565653"/>
            <a:ext cx="11367247" cy="8866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Последовательность раскрашивания игрушки</a:t>
            </a:r>
            <a:endParaRPr lang="ru-RU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78880" y="412376"/>
            <a:ext cx="4389120" cy="20072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игрушек есть общие черты, определённые узоры и росписи -Зигзаги, ёлочки, солнце, ягоды.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otebook5\Downloads\фот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265" y="647114"/>
            <a:ext cx="4375504" cy="5372686"/>
          </a:xfrm>
          <a:prstGeom prst="rect">
            <a:avLst/>
          </a:prstGeom>
          <a:noFill/>
        </p:spPr>
      </p:pic>
      <p:pic>
        <p:nvPicPr>
          <p:cNvPr id="1027" name="Picture 3" descr="C:\Users\notebook5\Downloads\IMG-20250307-WA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649" y="2349304"/>
            <a:ext cx="5162843" cy="4276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notebook5\Desktop\IMG-20250317-WA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95" y="313210"/>
            <a:ext cx="3947351" cy="33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otebook5\Desktop\IMG-20250317-WA0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777" y="502775"/>
            <a:ext cx="5210355" cy="472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notebook5\Desktop\IMG-20250317-WA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323" y="754595"/>
            <a:ext cx="2927518" cy="279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notebook5\Desktop\IMG-20250317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1766" y="3881887"/>
            <a:ext cx="3778370" cy="248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576" y="717175"/>
            <a:ext cx="4069976" cy="4948519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Лица либо не прорисовываются вообще, либо наносятся небольшими штришками. Это связано с тем, что в древности боялись сглазить человека, нарисовав лицо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C:\Users\1\Downloads\13(10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329" y="484096"/>
            <a:ext cx="7150261" cy="4769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филимоновские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игрушки-свистульки</a:t>
            </a:r>
            <a:endParaRPr lang="ru-RU" i="1" dirty="0"/>
          </a:p>
        </p:txBody>
      </p:sp>
      <p:pic>
        <p:nvPicPr>
          <p:cNvPr id="7" name="popup_img" descr="http://go4.imgsmail.ru/imgpreview?key=http%3A//filimonofskay-igrushka.ru/d/65211/d/3%5F3.jpg&amp;mb=imgdb_preview_363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416" y="1828799"/>
            <a:ext cx="3027784" cy="4751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opup_img" descr="http://go1.imgsmail.ru/imgpreview?key=http%3A//filimonofskay-igrushka.ru/d/65211/d/12%5F7.jpg&amp;mb=imgdb_preview_36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379" y="1918448"/>
            <a:ext cx="3454504" cy="4661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opup_img" descr="http://go4.imgsmail.ru/imgpreview?key=http%3A//filimonofskay-igrushka.ru/d/65211/d/18%5F3.jpg&amp;mb=imgdb_preview_363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8541" y="1882589"/>
            <a:ext cx="3119717" cy="4679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354" y="410998"/>
            <a:ext cx="9144000" cy="1864658"/>
          </a:xfrm>
        </p:spPr>
        <p:txBody>
          <a:bodyPr>
            <a:normAutofit fontScale="90000"/>
          </a:bodyPr>
          <a:lstStyle/>
          <a:p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Филимоновские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узоры бывают простые и сложные.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Простые состоят из цветных чередующихся полос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i="1" dirty="0"/>
          </a:p>
        </p:txBody>
      </p:sp>
      <p:pic>
        <p:nvPicPr>
          <p:cNvPr id="3" name="Рисунок 2" descr="http://3.bp.blogspot.com/-4mDlrTTvugE/URFwdWy80DI/AAAAAAAAALo/IbIMHhx--lI/s1600/CCI05022013_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686" y="2549338"/>
            <a:ext cx="8754596" cy="342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1.wp.com/mam2mam.ru/upload/medialibrary/153/42a07061d0906eef3ced4b618b33dd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896" y="464483"/>
            <a:ext cx="6000750" cy="600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63388" y="448235"/>
            <a:ext cx="45899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Сложные узоры это: ветвистая «елочка», «солнышко». </a:t>
            </a:r>
            <a:endParaRPr lang="ru-RU" sz="2800" dirty="0"/>
          </a:p>
        </p:txBody>
      </p:sp>
      <p:pic>
        <p:nvPicPr>
          <p:cNvPr id="4098" name="Picture 2" descr="C:\Users\1\Downloads\47bd3d4b75a4b0dd92c7133083f851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491" y="2796989"/>
            <a:ext cx="4493559" cy="3594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0" y="1272988"/>
            <a:ext cx="4267200" cy="310178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1D5253"/>
                </a:solidFill>
              </a:rPr>
              <a:t/>
            </a:r>
            <a:br>
              <a:rPr lang="ru-RU" sz="3600" dirty="0" smtClean="0">
                <a:solidFill>
                  <a:srgbClr val="1D5253"/>
                </a:solidFill>
              </a:rPr>
            </a:br>
            <a:endParaRPr lang="ru-RU" sz="3400" b="1" dirty="0">
              <a:solidFill>
                <a:schemeClr val="accent5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1" y="573741"/>
            <a:ext cx="5683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Филимоновская</a:t>
            </a: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игрушка родилась в селе Филимонове, Одоевского района , Тульской области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pic>
        <p:nvPicPr>
          <p:cNvPr id="1026" name="Picture 2" descr="C:\Users\1\Downloads\i-4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451" y="2572682"/>
            <a:ext cx="4888083" cy="4016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g_hi" descr="http://t2.gstatic.com/images?q=tbn:ANd9GcSQT2DYhuDBh716aNUwRCyOJ5QHfX1Iv0PihDgggnJ3ujEWHZTzJQ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5755339" y="275359"/>
            <a:ext cx="614366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257365" y="4159624"/>
            <a:ext cx="5934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Впервые упоминается в древних летописях XVI века, а на самом деле еще более древняя. Деревня находится около больших залежей глины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68942"/>
            <a:ext cx="6490447" cy="12012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Некоторые игрушки удивляют своей фантазией.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opup_img" descr="http://go3.imgsmail.ru/imgpreview?key=http%3A//filimonofskay-igrushka.ru/d/65211/d/60.jpg&amp;mb=imgdb_preview_36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62498"/>
            <a:ext cx="4117601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opup_img" descr="http://go4.imgsmail.ru/imgpreview?key=http%3A//filimonofskay-igrushka.ru/d/65211/d/37.jpg&amp;mb=imgdb_preview_36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848" y="1688883"/>
            <a:ext cx="3615032" cy="481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pup_img" descr="http://go3.imgsmail.ru/imgpreview?key=http%3A//filimonofskay-igrushka.ru/d/65211/d/55.jpg&amp;mb=imgdb_preview_36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65" y="3720353"/>
            <a:ext cx="4057953" cy="285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и по запросу филимоновская игрушка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8639" y="1667435"/>
            <a:ext cx="3508561" cy="4823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wnloads\5e529b892206defa75ecd7b138aef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87" y="502023"/>
            <a:ext cx="6708030" cy="4849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699374" y="304800"/>
            <a:ext cx="4241613" cy="1541929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СЛОЖНЫМИ  УЗОРАМИ УКРАШАЛИ фигурки людей.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1" name="Picture 3" descr="C:\Users\1\Downloads\923672cfdb48b31652d10380a43fc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2767" y="2048437"/>
            <a:ext cx="3263572" cy="4540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8587"/>
            <a:ext cx="5813612" cy="60063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Рядом с женщиной, как правило, всегда изображали птиц. Именно птицы в старину считались образом воскрешения всего живого на Земле. Рассвет, пробуждение земли, природы - это все олицетворение птиц.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одна из игрушек не похожа на настоящие фигуры зверей и птиц. Фигуры людей напоминают их очень отдаленно. Понять, кто из людей вылеплен из глины, можно только благодаря деталям одежды, на которых присутствуют определенные элементы </a:t>
            </a:r>
            <a:r>
              <a:rPr lang="ru-RU" b="1" i="1" dirty="0" err="1" smtClean="0">
                <a:solidFill>
                  <a:srgbClr val="002060"/>
                </a:solidFill>
              </a:rPr>
              <a:t>филимоновской</a:t>
            </a:r>
            <a:r>
              <a:rPr lang="ru-RU" b="1" i="1" dirty="0" smtClean="0">
                <a:solidFill>
                  <a:srgbClr val="002060"/>
                </a:solidFill>
              </a:rPr>
              <a:t> росписи.</a:t>
            </a:r>
          </a:p>
        </p:txBody>
      </p:sp>
      <p:pic>
        <p:nvPicPr>
          <p:cNvPr id="29698" name="Picture 2" descr="C:\Users\1\Downloads\607c5d8e86c4c529be49fca750ecf4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694" y="345141"/>
            <a:ext cx="5060577" cy="5060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9483" y="520505"/>
            <a:ext cx="3711113" cy="570127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У женщины, как правило, одежда состоит из юбки-колокола и блузы,                а у мужчины - яркая рубаха и штаны.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Филимоновская</a:t>
            </a:r>
            <a:r>
              <a:rPr lang="ru-RU" sz="2800" b="1" i="1" dirty="0" smtClean="0">
                <a:solidFill>
                  <a:srgbClr val="002060"/>
                </a:solidFill>
              </a:rPr>
              <a:t> роспись очень необычная, смелая, завораживающая взгляд. Узоры на одежде говорят о самом главном - о связи человека с природой.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1746" name="Picture 2" descr="C:\Users\1\Downloads\ed02da7f6d7b0ce440a9844f1355cf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753" y="531607"/>
            <a:ext cx="6025403" cy="4820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notebook5\Desktop\МОИ проекты\IMG-20250318-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56075" y="1811547"/>
            <a:ext cx="5227606" cy="429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otebook5\Desktop\МОИ проекты\IMG-20250318-WA00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65" y="1811547"/>
            <a:ext cx="5331126" cy="44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Руки-мастера боятся</a:t>
            </a:r>
            <a:endParaRPr lang="ru-RU" dirty="0"/>
          </a:p>
        </p:txBody>
      </p:sp>
      <p:pic>
        <p:nvPicPr>
          <p:cNvPr id="5" name="Содержимое 4" descr="C:\Users\notebook5\Desktop\МОИ проекты\IMG-20250318-WA000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962" y="2001328"/>
            <a:ext cx="4619476" cy="41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otebook5\Desktop\МОИ проекты\IMG-20250318-WA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826" y="1905000"/>
            <a:ext cx="4134678" cy="45156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288093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900822"/>
            <a:ext cx="5558118" cy="45716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    Согласно существующей легенде, еще при царе Иване Грозном в том месте возникло великое ремесло — гончарство, и во владении у князя Воротынского был знаменитый гончар </a:t>
            </a:r>
            <a:r>
              <a:rPr lang="ru-RU" sz="2400" b="1" i="1" dirty="0" err="1" smtClean="0"/>
              <a:t>Филимон</a:t>
            </a:r>
            <a:r>
              <a:rPr lang="ru-RU" sz="2400" b="1" i="1" dirty="0" smtClean="0"/>
              <a:t>, в честь которого и прозвана данная роспись. Считается, что именно он смог найти качественную глину, которая потом расписывалась в превосходные </a:t>
            </a:r>
            <a:r>
              <a:rPr lang="ru-RU" sz="2400" b="1" i="1" dirty="0" err="1" smtClean="0"/>
              <a:t>филимоновские</a:t>
            </a:r>
            <a:r>
              <a:rPr lang="ru-RU" sz="2400" b="1" i="1" dirty="0" smtClean="0"/>
              <a:t> узоры или орнаменты</a:t>
            </a:r>
            <a:endParaRPr lang="ru-RU" sz="24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0" y="39370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возникновения </a:t>
            </a: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филимоновской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игрушки</a:t>
            </a:r>
            <a:endParaRPr lang="ru-RU" i="1" dirty="0"/>
          </a:p>
        </p:txBody>
      </p:sp>
      <p:pic>
        <p:nvPicPr>
          <p:cNvPr id="5" name="Picture 2" descr="https://i0.wp.com/slavyanskaya-kultura.ru/images/15(16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6518" y="1900518"/>
            <a:ext cx="3173506" cy="4751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537882"/>
            <a:ext cx="5934635" cy="533174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Свое происхождение она имеет еще задолго до палеолита, так как были найдены древние гончарные черепки изделий, которые датируются именно к IX—XI вв. Более большого распространения достигла в XIX веке, потому как появились уже более качественные акриловые краски, которыми можно было пользоваться для совершенной росписи.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1\Downloads\15b7a80ff5256e4d3e1e6dcffbe9a9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824" y="2696595"/>
            <a:ext cx="4858870" cy="3560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3694" y="466164"/>
            <a:ext cx="5862918" cy="60601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Созданные игрушки-свистульки с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росписью хранятся в течение длительного времени. Они пережили множество различных событий. Их все лепили и разукрашивали. Начинали мастера из Филимоново это делать поздно осенью и сушили на печках, а затем в феврале и марте их обжигали. Затем брали краски и разукрашивали их. По традиции жители деревни Филимоново игрушками торговали на организованных ярмарках в Пасху и это был один из основных их заработков.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ownloads\aacbba727a0841fac7e1c5e45e083730.jpg"/>
          <p:cNvPicPr>
            <a:picLocks noChangeAspect="1" noChangeArrowheads="1"/>
          </p:cNvPicPr>
          <p:nvPr/>
        </p:nvPicPr>
        <p:blipFill>
          <a:blip r:embed="rId2" cstate="print"/>
          <a:srcRect b="26"/>
          <a:stretch>
            <a:fillRect/>
          </a:stretch>
        </p:blipFill>
        <p:spPr bwMode="auto">
          <a:xfrm>
            <a:off x="7221331" y="1039905"/>
            <a:ext cx="4701727" cy="380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32329" y="322729"/>
            <a:ext cx="5701553" cy="71538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  </a:t>
            </a:r>
            <a:r>
              <a:rPr lang="ru-RU" sz="2400" b="1" i="1" dirty="0" smtClean="0"/>
              <a:t>Глину до сих пор добывают в окрестностях Филимоново и Одоева. Каждая игрушка делается из одного куска.                                                   В этих местах неплодородные земли, зато много уникальной синеватой глины. Поэтому жители занимались гончарным делом. Мужчины лепили горшки, а женщины - глиняные игрушки. Вообще производство игрушек всегда было побочным делом. Сейчас наоборот, посуда уже никого не интересует.</a:t>
            </a:r>
            <a:endParaRPr lang="ru-RU" sz="2400" b="1" i="1" dirty="0"/>
          </a:p>
        </p:txBody>
      </p:sp>
      <p:pic>
        <p:nvPicPr>
          <p:cNvPr id="5" name="popup_img" descr="http://go2.imgsmail.ru/imgpreview?key=http%3A//maplo.ru/20081218%5F05.jpg&amp;mb=imgdb_preview_4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599" y="2888024"/>
            <a:ext cx="3836894" cy="3701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3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9248" y="245393"/>
            <a:ext cx="3657599" cy="3430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06" y="842682"/>
            <a:ext cx="5178014" cy="3980330"/>
          </a:xfrm>
        </p:spPr>
        <p:txBody>
          <a:bodyPr>
            <a:normAutofit fontScale="92500" lnSpcReduction="20000"/>
          </a:bodyPr>
          <a:lstStyle/>
          <a:p>
            <a:pPr marL="274313">
              <a:buClr>
                <a:srgbClr val="1D5253"/>
              </a:buClr>
              <a:buNone/>
            </a:pPr>
            <a:r>
              <a:rPr lang="ru-RU" sz="2400" b="1" i="1" dirty="0" smtClean="0"/>
              <a:t>Ещё недавно в одном из оврагов в Филимоново можно было увидеть развалины большого горна - гончарной печи. Теперь же игрушки обжигают в электрической и не такой большой</a:t>
            </a:r>
            <a:endParaRPr lang="ru-RU" sz="2400" b="1" i="1" dirty="0">
              <a:latin typeface="Century Schoolbook"/>
            </a:endParaRPr>
          </a:p>
        </p:txBody>
      </p:sp>
      <p:pic>
        <p:nvPicPr>
          <p:cNvPr id="7" name="popup_img" descr="http://go4.imgsmail.ru/imgpreview?key=http%3A//deti-i-glina.ru/wp-content/uploads/2012/08/f2.jpg&amp;mb=imgdb_preview_24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8022" y="286871"/>
            <a:ext cx="4607859" cy="326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275295" y="3693459"/>
            <a:ext cx="5020234" cy="29224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i="1" dirty="0" smtClean="0"/>
              <a:t>Игрушка после печи посветлела, теперь нужно её раскрасить. Делается это анилиновыми красками. В промысле используются 3 цвета - желтый, малиновый и зелёный. Очень редко фиолетовый и синий. Желтый является основным. Его наносят широкими кистями и достаточно грубо</a:t>
            </a:r>
            <a:endParaRPr lang="ru-RU" sz="2400" b="1" i="1" dirty="0"/>
          </a:p>
        </p:txBody>
      </p:sp>
      <p:pic>
        <p:nvPicPr>
          <p:cNvPr id="9" name="Picture 2" descr="C:\Users\1\Downloads\6(3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841" y="3209366"/>
            <a:ext cx="4963430" cy="331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02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34" y="11113"/>
            <a:ext cx="11952817" cy="683895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3934" y="5445126"/>
            <a:ext cx="1203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Глинку разминают, как тесто, пока она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не станет податливой и "послушной".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Вся игрушка лепится из цельного куска. Это целое искусство - прочувствовать пропорции и форму. Лепка - настоящая "гимнастика для мозга". Глина из деревни Филимоново – синевато-серого цвета, после обжига становится белой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03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5" y="15875"/>
            <a:ext cx="11713633" cy="6826250"/>
          </a:xfrm>
          <a:prstGeom prst="rect">
            <a:avLst/>
          </a:prstGeom>
          <a:noFill/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390651" y="6172200"/>
            <a:ext cx="988906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Это только кажется, что все просто и быстро, на самом деле на изготовление игрушки иногда уходит по несколько часов.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645</Words>
  <Application>Microsoft Office PowerPoint</Application>
  <PresentationFormat>Произвольный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FLOWERS 16X9</vt:lpstr>
      <vt:lpstr>Выполнила: воспитатель Пучкова Елена Викторовна</vt:lpstr>
      <vt:lpstr>    .  </vt:lpstr>
      <vt:lpstr>История возникновения филимоновской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Последовательность раскрашивания игрушки</vt:lpstr>
      <vt:lpstr>Презентация PowerPoint</vt:lpstr>
      <vt:lpstr>Презентация PowerPoint</vt:lpstr>
      <vt:lpstr>Лица либо не прорисовываются вообще, либо наносятся небольшими штришками. Это связано с тем, что в древности боялись сглазить человека, нарисовав лицо</vt:lpstr>
      <vt:lpstr>Все филимоновские  игрушки-свистульки</vt:lpstr>
      <vt:lpstr>Филимоновские узоры бывают простые и сложные. Простые состоят из цветных чередующихся полос.</vt:lpstr>
      <vt:lpstr>Презентация PowerPoint</vt:lpstr>
      <vt:lpstr>Некоторые игрушки удивляют своей фантазией.</vt:lpstr>
      <vt:lpstr>СЛОЖНЫМИ  УЗОРАМИ УКРАШАЛИ фигурки людей.</vt:lpstr>
      <vt:lpstr>Презентация PowerPoint</vt:lpstr>
      <vt:lpstr>Презентация PowerPoint</vt:lpstr>
      <vt:lpstr>Презентация PowerPoint</vt:lpstr>
      <vt:lpstr>Руки-мастера боятся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2016-02-17T11:04:46Z</dcterms:created>
  <dcterms:modified xsi:type="dcterms:W3CDTF">2025-05-20T06:11:06Z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860811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TemplateID">
    <vt:lpwstr>TC030988909991</vt:lpwstr>
  </property>
</Properties>
</file>