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7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9" autoAdjust="0"/>
    <p:restoredTop sz="99650" autoAdjust="0"/>
  </p:normalViewPr>
  <p:slideViewPr>
    <p:cSldViewPr>
      <p:cViewPr varScale="1">
        <p:scale>
          <a:sx n="75" d="100"/>
          <a:sy n="75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0924-A676-4FD4-AB10-1ABDA4260C6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0D5AA-8AA4-4A04-9ECE-10F4C17B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6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0D5AA-8AA4-4A04-9ECE-10F4C17B3C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«Сказка, как средство развития речи у детей раннего дошкольного возраста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8561040" cy="14732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Фазолина Юлия Николаевна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«Детский сад №19 «Рябинка»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7344072" y="260648"/>
            <a:ext cx="1368152" cy="1296144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33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r="13033"/>
          <a:stretch/>
        </p:blipFill>
        <p:spPr>
          <a:xfrm>
            <a:off x="1763688" y="1894310"/>
            <a:ext cx="5552758" cy="496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Обогащение предметно-развивающей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3541839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0925" y="1709117"/>
            <a:ext cx="628131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332656"/>
            <a:ext cx="5040560" cy="1728192"/>
          </a:xfrm>
        </p:spPr>
        <p:txBody>
          <a:bodyPr>
            <a:noAutofit/>
          </a:bodyPr>
          <a:lstStyle/>
          <a:p>
            <a:r>
              <a:rPr lang="ru-RU" sz="3600" dirty="0"/>
              <a:t>Обогащение предметно-развивающей среды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932040" y="2675465"/>
            <a:ext cx="2988320" cy="3705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мире много сказок</a:t>
            </a:r>
          </a:p>
          <a:p>
            <a:pPr marL="0" indent="0" algn="just">
              <a:buNone/>
            </a:pPr>
            <a:r>
              <a:rPr lang="ru-RU" dirty="0"/>
              <a:t>Грустных и смешных.</a:t>
            </a:r>
          </a:p>
          <a:p>
            <a:pPr marL="0" indent="0" algn="just">
              <a:buNone/>
            </a:pPr>
            <a:r>
              <a:rPr lang="ru-RU" dirty="0"/>
              <a:t>Нам нельзя без света, </a:t>
            </a:r>
          </a:p>
          <a:p>
            <a:pPr marL="0" indent="0" algn="just">
              <a:buNone/>
            </a:pPr>
            <a:r>
              <a:rPr lang="ru-RU" dirty="0"/>
              <a:t>Нам нельзя без них.</a:t>
            </a:r>
          </a:p>
          <a:p>
            <a:pPr marL="0" indent="0" algn="just">
              <a:buNone/>
            </a:pPr>
            <a:r>
              <a:rPr lang="ru-RU" dirty="0"/>
              <a:t>Пусть герои сказок </a:t>
            </a:r>
          </a:p>
          <a:p>
            <a:pPr marL="0" indent="0" algn="just">
              <a:buNone/>
            </a:pPr>
            <a:r>
              <a:rPr lang="ru-RU" dirty="0"/>
              <a:t>Дарят Вам тепло</a:t>
            </a:r>
          </a:p>
          <a:p>
            <a:pPr marL="0" indent="0" algn="just">
              <a:buNone/>
            </a:pPr>
            <a:r>
              <a:rPr lang="ru-RU" dirty="0"/>
              <a:t>Пусть добро навеки</a:t>
            </a:r>
          </a:p>
          <a:p>
            <a:pPr marL="0" indent="0" algn="just">
              <a:buNone/>
            </a:pPr>
            <a:r>
              <a:rPr lang="ru-RU" dirty="0"/>
              <a:t>Побеждает зло</a:t>
            </a:r>
            <a:r>
              <a:rPr lang="ru-RU" dirty="0" smtClean="0"/>
              <a:t>!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Ю. </a:t>
            </a:r>
            <a:r>
              <a:rPr lang="ru-RU" dirty="0" err="1"/>
              <a:t>Энтин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067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При </a:t>
            </a:r>
            <a:r>
              <a:rPr lang="ru-RU" dirty="0">
                <a:cs typeface="Times New Roman" pitchFamily="18" charset="0"/>
              </a:rPr>
              <a:t>реализации </a:t>
            </a:r>
            <a:r>
              <a:rPr lang="ru-RU" dirty="0" smtClean="0">
                <a:cs typeface="Times New Roman" pitchFamily="18" charset="0"/>
              </a:rPr>
              <a:t>работы заметно, </a:t>
            </a:r>
            <a:r>
              <a:rPr lang="ru-RU" dirty="0">
                <a:cs typeface="Times New Roman" pitchFamily="18" charset="0"/>
              </a:rPr>
              <a:t>что у детей повысилась речевая активность, обогатился словарь, повысился интерес к сказкам и играм со сказочным сюжетом. </a:t>
            </a:r>
            <a:endParaRPr lang="ru-RU" dirty="0" smtClean="0">
              <a:cs typeface="Times New Roman" pitchFamily="18" charset="0"/>
            </a:endParaRPr>
          </a:p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В </a:t>
            </a:r>
            <a:r>
              <a:rPr lang="ru-RU" dirty="0">
                <a:cs typeface="Times New Roman" pitchFamily="18" charset="0"/>
              </a:rPr>
              <a:t>дальнейшей работе, систематическое привлечение сказки в педагогический процесс может быть важнейшим источником успешного речевого и эмоционального развития детей раннего возраста.</a:t>
            </a:r>
          </a:p>
          <a:p>
            <a:pPr marL="0" indent="0" algn="just">
              <a:buNone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72922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1" y="2675467"/>
            <a:ext cx="8640960" cy="22657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+mj-lt"/>
              </a:rPr>
              <a:t>Спасибо за внимание!</a:t>
            </a:r>
            <a:br>
              <a:rPr lang="ru-RU" sz="4400" dirty="0">
                <a:latin typeface="+mj-lt"/>
              </a:rPr>
            </a:br>
            <a:endParaRPr lang="ru-RU" sz="4400" dirty="0">
              <a:latin typeface="+mj-lt"/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7344072" y="260648"/>
            <a:ext cx="1368152" cy="1296144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48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раннего детства мир сказок знаком ребенку. Язык народных сказок не сложен, выразителен, понятен и доступен детям, богат необходимыми образными выражениями. Развитие речи детей раннего возраста – актуальная задача в формировании его личности.       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Ежедневное использование малых форм фольклора – народных сказок, игр,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приговоров в совместной деятельности с детьми доставляет детям огромную радость и служит для них источником различных знаний и представлений об окружающем мире, о взаимосвязи человека с природой. Учит различать добро и зло, позволяет вовлечь ребенка в активную речевую работу.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Актуальность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32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развития речевой активности детей раннего дошкольного возраста посредством сказки.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348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Познакомить </a:t>
            </a:r>
            <a:r>
              <a:rPr lang="ru-RU" dirty="0"/>
              <a:t>детей с русскими народными сказками.</a:t>
            </a:r>
          </a:p>
          <a:p>
            <a:pPr algn="just"/>
            <a:r>
              <a:rPr lang="ru-RU" dirty="0" smtClean="0"/>
              <a:t>Поддерживать </a:t>
            </a:r>
            <a:r>
              <a:rPr lang="ru-RU" dirty="0"/>
              <a:t>интерес детей, используя различные приемы приобщения к русской народной сказке: чтение</a:t>
            </a:r>
            <a:r>
              <a:rPr lang="ru-RU" dirty="0" smtClean="0"/>
              <a:t>, рисование, лепка, </a:t>
            </a:r>
            <a:r>
              <a:rPr lang="ru-RU" dirty="0"/>
              <a:t>разыгрывание сказок с </a:t>
            </a:r>
            <a:r>
              <a:rPr lang="ru-RU" dirty="0" smtClean="0"/>
              <a:t>использованием </a:t>
            </a:r>
            <a:r>
              <a:rPr lang="ru-RU" dirty="0"/>
              <a:t>настольного театра и </a:t>
            </a:r>
            <a:r>
              <a:rPr lang="ru-RU" dirty="0" smtClean="0"/>
              <a:t>т.д.</a:t>
            </a:r>
            <a:endParaRPr lang="ru-RU" dirty="0"/>
          </a:p>
          <a:p>
            <a:pPr algn="just"/>
            <a:r>
              <a:rPr lang="ru-RU" dirty="0" smtClean="0"/>
              <a:t>Развивать </a:t>
            </a:r>
            <a:r>
              <a:rPr lang="ru-RU" dirty="0"/>
              <a:t>слуховое и зрительное восприятие, память, воображение.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946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116498" cy="455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Лепка «Яичко для курочки Ряба»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823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690549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«Мышка – норушка»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3426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7690549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/>
              <a:t>настольного театра </a:t>
            </a:r>
          </a:p>
        </p:txBody>
      </p:sp>
    </p:spTree>
    <p:extLst>
      <p:ext uri="{BB962C8B-B14F-4D97-AF65-F5344CB8AC3E}">
        <p14:creationId xmlns:p14="http://schemas.microsoft.com/office/powerpoint/2010/main" val="418397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-390" r="8282" b="390"/>
          <a:stretch/>
        </p:blipFill>
        <p:spPr>
          <a:xfrm>
            <a:off x="1043608" y="1700808"/>
            <a:ext cx="6840760" cy="47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Обогащение предметно-развивающей среды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515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749914" cy="435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Обогащение предметно-развивающей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3713976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</TotalTime>
  <Words>300</Words>
  <Application>Microsoft Office PowerPoint</Application>
  <PresentationFormat>Экран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«Сказка, как средство развития речи у детей раннего дошкольного возраста»</vt:lpstr>
      <vt:lpstr>Актуальность</vt:lpstr>
      <vt:lpstr>Цель</vt:lpstr>
      <vt:lpstr>Задачи</vt:lpstr>
      <vt:lpstr>Лепка «Яичко для курочки Ряба»</vt:lpstr>
      <vt:lpstr>Рисование «Мышка – норушка»</vt:lpstr>
      <vt:lpstr>Использование настольного театра </vt:lpstr>
      <vt:lpstr>Обогащение предметно-развивающей среды</vt:lpstr>
      <vt:lpstr>Обогащение предметно-развивающей среды</vt:lpstr>
      <vt:lpstr>Обогащение предметно-развивающей среды</vt:lpstr>
      <vt:lpstr>Обогащение предметно-развивающей среды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«Сказка, как средство развития речи у детей раннего дошкольного возраста»</dc:title>
  <dc:creator>Admin</dc:creator>
  <cp:lastModifiedBy>Admin</cp:lastModifiedBy>
  <cp:revision>8</cp:revision>
  <dcterms:created xsi:type="dcterms:W3CDTF">2025-03-13T21:20:10Z</dcterms:created>
  <dcterms:modified xsi:type="dcterms:W3CDTF">2025-03-13T23:09:47Z</dcterms:modified>
</cp:coreProperties>
</file>