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2673-648A-48EC-8CF0-288A7ACD6B9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FBAE-6EC2-46F2-99A8-34B3D34CC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85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11A4-9600-4D38-9229-8FAB89AAF25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C100-4134-4223-B2ED-EC898BDDA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7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C100-4134-4223-B2ED-EC898BDDA5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7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80EC-0151-431A-88E2-8A2EAC32C4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6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2968-58B7-46B2-B1E0-18A5FACD3B9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29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3B63-744A-45BC-94B2-BE1D0B225A7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97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7A75-1DA3-4A8E-A98D-467DDD3D14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09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C743-81EC-4F33-8103-6D2090F76EB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63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33C-D2EF-478B-9017-B21108C00BA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4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464E-922D-4DC7-8967-07019140F7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6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01B1-9C72-49C6-84BC-BF0183F474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001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EDFA5-8033-4A1D-A31B-77D0C69A286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71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3F9F-1936-427F-9D83-B444511160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2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5CC7-77A5-4AD1-9F80-EC4C9E7191A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26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87C61A2-3BBD-4A1B-92F4-B903E2DD377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03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abinka.detskiysad19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3143255" y="161930"/>
            <a:ext cx="6048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970213" algn="ctr"/>
                <a:tab pos="5940425" algn="r"/>
              </a:tabLst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Муниципальное бюджетное дошкольное образовательное учреждение</a:t>
            </a:r>
            <a:endParaRPr lang="ru-RU" alt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«Детский сад комбинированного вида № 19 «Рябинка»</a:t>
            </a:r>
            <a:endParaRPr lang="ru-RU" alt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658204, г. Рубцовск, </a:t>
            </a:r>
            <a:r>
              <a:rPr lang="ru-RU" alt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ул. Комсомольская, </a:t>
            </a: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65</a:t>
            </a:r>
            <a:endParaRPr lang="ru-RU" alt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тел.: (38557) 7-59-69</a:t>
            </a:r>
            <a:endParaRPr lang="ru-RU" alt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 </a:t>
            </a: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ryabinka.detskiysad19@mail.ru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849113" y="1396197"/>
            <a:ext cx="65620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карусель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народных подвижных </a:t>
            </a:r>
            <a:r>
              <a:rPr lang="ru-RU" altLang="ru-RU" sz="20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в старшей группе</a:t>
            </a:r>
            <a:endParaRPr lang="ru-RU" altLang="ru-RU" sz="20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8642778" y="5658118"/>
            <a:ext cx="34583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кв. категории:</a:t>
            </a: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Левченко </a:t>
            </a: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</a:t>
            </a:r>
            <a:r>
              <a:rPr lang="ru-RU" altLang="ru-RU" sz="1600" b="1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369051" y="6273225"/>
            <a:ext cx="1522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</a:p>
        </p:txBody>
      </p:sp>
      <p:pic>
        <p:nvPicPr>
          <p:cNvPr id="3078" name="Picture 2" descr="78682000_r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3821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F:\планирование  птички\Планирование янтарик старшая группа\Проект Игралочка\7423_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4040" y="2397757"/>
            <a:ext cx="3712192" cy="3860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17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4403481" y="71585"/>
            <a:ext cx="3708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dirty="0">
                <a:solidFill>
                  <a:srgbClr val="008000"/>
                </a:solidFill>
                <a:latin typeface="CyrillicOld" pitchFamily="2" charset="0"/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ВОРОТА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182113" y="653762"/>
            <a:ext cx="10441851" cy="867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Развивать, быстроту, ловкость, глазомер, совершенствовать ориентировку в пространстве. Упражнять в ходьбе цепочкой.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 игроков встают лицом друг к другу и поднимают вверх руки – это ворота. Остальные игроки берутся друг за друга так, что получается цепочка.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говорят: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Ай, люди, ай, люди,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Наши руки мы сплели.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Мы их подняли повыше,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Получилась красота!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Получились не простые,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Золотые ворота!   </a:t>
            </a:r>
            <a:r>
              <a:rPr lang="ru-RU" altLang="ru-RU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Игроки-ворота говорят стишок, а цепочка должна быстро пройти между ними.    </a:t>
            </a: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«ворота» говорят: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ворота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Пропускают не всегда.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Первый раз прощается,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Второй - запрещается.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А на третий раз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Не пропустим вас!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этими словами руки опускаются, ворота захлопываются. Те, которые оказались пойманными, становятся дополнительными воротами.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продолжается до тех   пор, пока не останется три-четыре не пойманных играющих, опускать руки надо  быстро, но аккуратно.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7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6" descr="hello_html_49f91d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634" y="1878302"/>
            <a:ext cx="2133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00142" y="986006"/>
            <a:ext cx="104838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упражнять в беге по разным направлениям.</a:t>
            </a: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рисуют круги, расположенные по кругу.    Выбирается водящий. </a:t>
            </a:r>
            <a:r>
              <a:rPr lang="ru-RU" altLang="ru-RU" sz="1800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подходит к любому из играющих и спрашивает: «Где ключи?» Тот отвечает: «Иди у …(имя любого ребенка) попроси».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все играющие стараются поменяться местами. Водящий тоже старается занять пустой кружок. Тот кому не досталось места, становится водящим</a:t>
            </a: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5519738" y="260355"/>
            <a:ext cx="164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60" y="3131127"/>
            <a:ext cx="4268757" cy="308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Прямоугольник 3"/>
          <p:cNvSpPr>
            <a:spLocks noChangeArrowheads="1"/>
          </p:cNvSpPr>
          <p:nvPr/>
        </p:nvSpPr>
        <p:spPr bwMode="auto">
          <a:xfrm>
            <a:off x="1092266" y="751344"/>
            <a:ext cx="1066459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u="sng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altLang="ru-RU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выполнять движения по сигналу, умение согласовывать движения со словами.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начинается с переклички водящего с игроками: </a:t>
            </a:r>
            <a:br>
              <a:rPr 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Динь, динь, динь!</a:t>
            </a:r>
            <a:b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Кто там?</a:t>
            </a:r>
            <a:b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Почта!</a:t>
            </a:r>
            <a:b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Откуда?</a:t>
            </a:r>
            <a:b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Из города …</a:t>
            </a:r>
            <a:b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 что в городе делают?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Водящий может сказать, что в городе танцуют, поют, прыгают. Все играющие должны делать то, что сказал водящий. А тот, кто плохо выполняет задание, отдает фант. Игра заканчивается, как только водящий наберет 5 фантов. Играющие, чьи фанты у водящего, должны их выкупить. Водящий придумывает для них интересные задания. Дети читают стихи, вспоминают загадки, имитируют движения животных. Затем выбирают нового водящего и игра повторяется.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685993" y="168935"/>
            <a:ext cx="1477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11" y="1884219"/>
            <a:ext cx="4179579" cy="257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3383388" y="247755"/>
            <a:ext cx="6386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– КРАСНЫЙ НОС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37955" y="991182"/>
            <a:ext cx="1067737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выполнять движения по сигналу,  выдержке. Упражнять в ходьбе и беге.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противоположных сторонах площадки обозначают два дома, в одном из них располагаются играющие. Посередине площадки встает водящий - Мороз-Красный нос.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говорит: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Мороз-Красный нос.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Кто из вас решится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путь-дороженьку пуститься?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отвечают: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мы угроз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страшен нам мороз.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дети перебегают через площадку в другой дом. Мороз догоняет их и старается заморозить (коснуться рукой). Замороженные останавливаются на том месте, где их настиг Мороз, и стоят до окончания перебежки. После нескольких перебежек выбирают другого водящего. </a:t>
            </a: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можно только после слова «мороз». «замороженным» игрокам не сходить с места.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6" descr="0_182d7_5a0b4a2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93" y="1700218"/>
            <a:ext cx="19192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3792542" y="315773"/>
            <a:ext cx="579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ДЯДЮШКА ТРИФОН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1259601" y="1155308"/>
            <a:ext cx="1086025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самостоятельному выбору движений, упражнять в построении в круг, ходьбе  со  сменой направления.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в круг, берутся за руки. В центре находится ведущий.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идут по кругу и говорят слова:</a:t>
            </a:r>
            <a:r>
              <a:rPr lang="ru-RU" altLang="ru-RU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дядюшки Трифона 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Было семеро детей, 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Семеро сыновей: 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Они не пили, не ели, 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Друг на друга смотрели. 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Разом делали, как я! </a:t>
            </a:r>
            <a:r>
              <a:rPr lang="ru-RU" alt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последних словах все начинают повторять его жесты. Тот, кто повторил движения лучше всех, становится ведущим.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66"/>
                </a:solidFill>
                <a:latin typeface="Arial" charset="0"/>
                <a:cs typeface="Arial" charset="0"/>
              </a:rPr>
              <a:t/>
            </a:r>
            <a:br>
              <a:rPr lang="ru-RU" altLang="ru-RU" dirty="0">
                <a:solidFill>
                  <a:srgbClr val="000066"/>
                </a:solidFill>
                <a:latin typeface="Arial" charset="0"/>
                <a:cs typeface="Arial" charset="0"/>
              </a:rPr>
            </a:br>
            <a:endParaRPr lang="ru-RU" altLang="ru-RU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1700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ru-RU" altLang="ru-RU" sz="1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charset="0"/>
                <a:cs typeface="Arial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61581"/>
            <a:ext cx="3796342" cy="233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3939406" y="260355"/>
            <a:ext cx="5021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ЦЕПИ   КОВАНЫЕ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1280160" y="1125193"/>
            <a:ext cx="1033975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у детей умение действовать по сигналу, упражнять в  построению в две шеренги, беге.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шеренги  детей, взявшись за руки, становятся друг против друга на расстоянии 15 – 20 м.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шеренга детей кричит: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Цепи, цепи, разбейте нас!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Кем из нас? – отвечает другая</a:t>
            </a:r>
            <a:b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Стёпой!  -  отвечает первая</a:t>
            </a:r>
            <a:endParaRPr lang="ru-RU" altLang="ru-RU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 чьё имя назвали, разбегается и старается разбить  вторую шеренгу (целится в сцепленные руки). Если разбивает, то уводит в свою шеренгу ту пару участников, которую он разбил. Если не разбивает, то встаёт в  шеренгу, которую не смог разбить. Выигрывает та команда, где оказывается больше игроков.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000066"/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6413" b="9549"/>
          <a:stretch>
            <a:fillRect/>
          </a:stretch>
        </p:blipFill>
        <p:spPr bwMode="auto">
          <a:xfrm>
            <a:off x="7335986" y="4350327"/>
            <a:ext cx="4006749" cy="230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73645713" y="2992092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73667938" y="2992092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-73645713" y="2992092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73667938" y="2992092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205460" y="649808"/>
            <a:ext cx="1073145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самостоятельному выбору движений, упражнять в построении в круг, ходьбе  со  сменой направления.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Ход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Дети встают в круг, берутся за руки. В центре находится ведущий.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007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Дети идут по кругу и говорят слова: 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Маланьи, у старушки,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Жили в маленькой избушке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Семь сыновей,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Семь дочерей,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Все без бровей,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(показывают жестами)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 такими глазами,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 такими носами,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 такими  ушами,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 такой головой,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 такой бородой,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Все они сидели,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Друг на друга смотрели.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Делали вот так…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При последних словах все начинают повторять его жесты. Тот, кто повторил движения лучше всех, становится ведущим.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4" name="Прямоугольник 29"/>
          <p:cNvSpPr>
            <a:spLocks noChangeArrowheads="1"/>
          </p:cNvSpPr>
          <p:nvPr/>
        </p:nvSpPr>
        <p:spPr bwMode="auto">
          <a:xfrm>
            <a:off x="4308997" y="274638"/>
            <a:ext cx="4524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БАБУШКИ МАЛАНЬИ</a:t>
            </a:r>
          </a:p>
        </p:txBody>
      </p:sp>
      <p:pic>
        <p:nvPicPr>
          <p:cNvPr id="33" name="Picture 15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124" y="2072485"/>
            <a:ext cx="4403187" cy="367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0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5495136" y="458944"/>
            <a:ext cx="1977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097280" y="982164"/>
            <a:ext cx="10772987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у детей умение выполнять движения по сигналу, умение согласовывать движения со словами. упражнять в беге, умению играть в коллективе.</a:t>
            </a: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Рисуется круг – «огород». На середину круга складываются шапки, платки и прочее. Это – «капуста». Все участники игры стоят за кругом, а один из них выбирается хозяином. Он садится рядом с «капустой». </a:t>
            </a:r>
          </a:p>
          <a:p>
            <a:pPr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«Хозяин» изображает движениями то, о чем поет</a:t>
            </a:r>
            <a:r>
              <a:rPr lang="ru-RU" altLang="ru-RU" sz="1800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камушке сижу,</a:t>
            </a:r>
            <a:b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Мелки колышки тешу.</a:t>
            </a:r>
            <a:b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Мелки колышки тешу,</a:t>
            </a:r>
            <a:b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Огород свой горожу,</a:t>
            </a:r>
            <a:b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Чтоб капусту не украли, </a:t>
            </a:r>
            <a:b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огород не прибежали</a:t>
            </a:r>
            <a:b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Волк и лисица, бобер и курица,</a:t>
            </a:r>
            <a:b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Заяц усатый, медведь косолапый</a:t>
            </a:r>
            <a:r>
              <a:rPr lang="ru-RU" alt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стараются быстро забежать в «огород», схватить «капусту» и убежать. Кого «хозяин» поймает, тот выбывает из игры. Участник, который больше всех унесет «капусты», объявляется победителем.</a:t>
            </a:r>
          </a:p>
          <a:p>
            <a:pPr algn="just" eaLnBrk="1" fontAlgn="t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можно только  после слов «медведь косолапый». </a:t>
            </a:r>
            <a:endParaRPr lang="ru-RU" alt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7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700" b="1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2" y="2616591"/>
            <a:ext cx="3830833" cy="223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3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977239" y="407993"/>
            <a:ext cx="3222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ЗАРЯ-ЗАРЯНИЦА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18038" y="1236681"/>
            <a:ext cx="1054102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самостоятельному выбору движений, упражнять в построении в круг.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Выбираются водящий, он стоит вне круга.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идут хороводом и поют.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Заря-заряница, Красная девица,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полю ходила,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 обронила,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Ключи золотые,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Ленты расписные.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 – не воронь,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беги, как огонь!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последние слова водящий дотрагивается до кого-нибудь из игроков, они вдвоем бегут в разные стороны, обегают круг. Кто первый займёт место тот и победитель. Оставшийся становится водящим. Игра повторяется.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бегущие не должны пересекать круг. Играющие не поворачиваются, пока водящий выбирает, кому положить на плечо ленту</a:t>
            </a: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0" name="Picture 6" descr="main_503906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109" y="1871003"/>
            <a:ext cx="2533922" cy="242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3951551" y="446377"/>
            <a:ext cx="4967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B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ГОРЕЛКИ С ПЛАТОЧКОМ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203323" y="1261847"/>
            <a:ext cx="1046374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упражнять в беге.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стоят парами друг за другом. Впереди водящий, он держит в руке над головой платочек.</a:t>
            </a:r>
            <a:endParaRPr lang="ru-RU" altLang="ru-RU" sz="1800" b="1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u="sng" dirty="0" smtClean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altLang="ru-RU" sz="1800" b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хором:</a:t>
            </a:r>
            <a:r>
              <a:rPr lang="ru-RU" altLang="ru-RU" sz="1800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Гори, гори ясно,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Чтобы не погасло.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Посмотри на небо,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Птички летят,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Колокольчики звенят!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Раз, два, три!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Последняя пара беги!</a:t>
            </a:r>
            <a:endParaRPr lang="ru-RU" altLang="ru-RU" sz="1800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последней пары бегут вдоль колонны (один справа, другой слева). Тот, кто добежит до водящего первым, берет у него платочек и встает с ним впереди колонны, а опоздавший  «горит», т. е. водит</a:t>
            </a: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708275"/>
            <a:ext cx="4071408" cy="218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4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3645713" y="2992092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73667938" y="2992092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-73645713" y="2992092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-73667938" y="2992092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88056" y="1318022"/>
            <a:ext cx="1057266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самостоятельному выбору движений, упражнять в построении в круг, ходьбе  со  сменой направления.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Ход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в круг, выбирают Дударя и взявшись за руки ходят  по кругу напевая: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Дударь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дударь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дударище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Старый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старичище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Его во колоду,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Его во сырую,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Его во гнилую.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Пропев песню спрашивают: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Дударь, Дударь что болит?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800" b="1" i="1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Нога болит (уши, рука спина, нос пятка соседа и т.д</a:t>
            </a:r>
            <a:r>
              <a:rPr lang="ru-RU" altLang="ru-RU" sz="1800" b="1" i="1" dirty="0" smtClean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находящиеся в хороводе, берутся за больное место, которое произнес Дударь, либо за свое или же соседа, и снова идут по кругу  напевая песню. Так продолжается 3 -4 раза, после чего на вопрос 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болит?»  Дударь отвечает: «Здоров! Вас ловлю».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разбегаются, а Дударь кого поймает, тот и становится его на место.      </a:t>
            </a:r>
            <a:endParaRPr lang="ru-RU" altLang="ru-RU" sz="1800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0" name="Прямоугольник 29"/>
          <p:cNvSpPr>
            <a:spLocks noChangeArrowheads="1"/>
          </p:cNvSpPr>
          <p:nvPr/>
        </p:nvSpPr>
        <p:spPr bwMode="auto">
          <a:xfrm>
            <a:off x="5760792" y="503242"/>
            <a:ext cx="162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ДУДАРЬ</a:t>
            </a:r>
          </a:p>
        </p:txBody>
      </p:sp>
      <p:pic>
        <p:nvPicPr>
          <p:cNvPr id="82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17" y="2342361"/>
            <a:ext cx="328242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8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997200"/>
            <a:ext cx="23495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083211" y="797510"/>
            <a:ext cx="1078992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Играющие стоят в кругу. В середине ставятся два стульчика, спинками друг к другу. Из играющих выбираются мальчик и девочка, садятся на стульчики.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ведут хоровод и поют: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сижу на стульчике,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сижу на крашеном.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меня любит,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и поцелует!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три! Смотри!»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Сидящие на стульях должны повернуться в одну сторону. Если они повернулись в одну сторону, то целуются, а если в разные стороны, то расходятся. Игра продолжается с новыми участниками</a:t>
            </a: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142959" y="295068"/>
            <a:ext cx="467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D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СИЖУ НА СТУЛЬЧИКЕ</a:t>
            </a:r>
          </a:p>
        </p:txBody>
      </p:sp>
    </p:spTree>
    <p:extLst>
      <p:ext uri="{BB962C8B-B14F-4D97-AF65-F5344CB8AC3E}">
        <p14:creationId xmlns:p14="http://schemas.microsoft.com/office/powerpoint/2010/main" val="19659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73645713" y="2992092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73667938" y="2992092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-73645713" y="2992092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-73667938" y="2992092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1362918" y="1346657"/>
            <a:ext cx="1024270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игры:</a:t>
            </a:r>
            <a:r>
              <a:rPr lang="ru-RU" altLang="ru-RU" sz="1800" b="1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из детей завязывают глаза, потом поворачивают его несколько раз вокруг оси и, продолжая поворачивать поют: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Катай каравай,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Поворачивай , давай,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 лесу – </a:t>
            </a: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куролесу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огород залезу,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Плетень изломаю,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Гряды ископаю.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Говори, слепой,- 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Куда головой?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b="1" i="1" dirty="0">
              <a:solidFill>
                <a:srgbClr val="007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«Слепой» должен отгадать и назвать место, куда он повернут головой. Например, к стене, к окну и т.д. Если он отгадывает правильно, то его место занимает другой участник</a:t>
            </a:r>
            <a:r>
              <a:rPr lang="ru-RU" altLang="ru-RU" sz="1800" dirty="0" smtClean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 smtClean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srgbClr val="9C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8" name="Прямоугольник 29"/>
          <p:cNvSpPr>
            <a:spLocks noChangeArrowheads="1"/>
          </p:cNvSpPr>
          <p:nvPr/>
        </p:nvSpPr>
        <p:spPr bwMode="auto">
          <a:xfrm>
            <a:off x="4865439" y="395745"/>
            <a:ext cx="322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КАТАЙ КАРАВАЙ</a:t>
            </a:r>
          </a:p>
        </p:txBody>
      </p:sp>
      <p:pic>
        <p:nvPicPr>
          <p:cNvPr id="10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19" y="2308055"/>
            <a:ext cx="2628895" cy="25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8682000_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" y="0"/>
            <a:ext cx="93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73645713" y="2992092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-73667938" y="2992092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84239100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-73645713" y="2992092"/>
            <a:ext cx="175368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ПЧЕЛКИ И ЛАСТОЧКА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-73667938" y="2992092"/>
            <a:ext cx="2031005" cy="5007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3958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100" b="1">
                <a:solidFill>
                  <a:srgbClr val="55555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(русская народная ИГРА)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-72920225" y="2994025"/>
            <a:ext cx="184150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-77400150" y="2994025"/>
            <a:ext cx="173688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СЧИТАЛКОЙ ВЫБИРАЮТ ЛАСТОЧКУ И НА ВОЗВЫШЕНИИ ОТМЕЧАЮТ НЕБОЛЬШОЙ КРУГ — ЕЕ «ГНЕЗДО». ОСТАЛЬНЫЕ УЧАСТНИКИ — ПЧЕЛЫ — «ЛЕТАЮТ» ПО «ПОЛЯНЕ» И НАПЕВАЮТ: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-73566338" y="2994025"/>
            <a:ext cx="14763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Пчелки летают,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-73623488" y="2994025"/>
            <a:ext cx="1589088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 собирают!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-74199750" y="2994025"/>
            <a:ext cx="27432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Зум, зум, зум! ЗУМ, ЗУМ, ЗУМ!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-77400150" y="2994025"/>
            <a:ext cx="9698037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сидит в своем «гнездЕ» И СЛУШАЕТ ИХ ПЕСЕНКУ. ПО ОКОНЧАНИИ ПЕСНИ ЛАСТОЧКА ГОВОРИТ: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-74366438" y="2994025"/>
            <a:ext cx="307657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встанет, Пчелку поймает.</a:t>
            </a:r>
            <a:endParaRPr lang="ru-RU" altLang="ru-RU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-81191100" y="2994025"/>
            <a:ext cx="16727487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Ласточка вылетает из «ГНЕЗДА» И ЛОВИТ ПЧЕЛ, КОТО­РЫЕ «ЛЕТАЮТ» ПО ВСЕЙ ПЛОЩАДКЕ. ПОЙМАННЫЙ ИГРАЮЩИЙ СТАНО­ВИТСЯ ЛАСТОЧКОЙ, ИГРА ПОВТОРЯЕТСЯ.</a:t>
            </a: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1320307" y="1555522"/>
            <a:ext cx="1032609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выдержку,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действовать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 сигнал, творческий подход к игре.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u="sng" dirty="0">
                <a:solidFill>
                  <a:srgbClr val="9C525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Ход игры: 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встают в круг, каждый участник, не сходя с места, кружится.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u="sng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все поют: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Мели, мели мельница,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 err="1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Жерновочки</a:t>
            </a: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вертятся!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Мели, мели засыпай</a:t>
            </a:r>
            <a:b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i="1" dirty="0">
                <a:solidFill>
                  <a:srgbClr val="007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мешочки набивай!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слове песни все должны остановиться и стоять не шевелясь. Кто упадет или не сумеет вовремя остановиться, тот из игры выходит, остальные повторяют песню, и опять кружатся. Остается в круге самый выносливый, он и выигрывает.</a:t>
            </a:r>
            <a:br>
              <a:rPr lang="ru-RU" altLang="ru-RU" sz="1800" dirty="0">
                <a:solidFill>
                  <a:srgbClr val="9C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2" name="Прямоугольник 29"/>
          <p:cNvSpPr>
            <a:spLocks noChangeArrowheads="1"/>
          </p:cNvSpPr>
          <p:nvPr/>
        </p:nvSpPr>
        <p:spPr bwMode="auto">
          <a:xfrm>
            <a:off x="5303841" y="529997"/>
            <a:ext cx="235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МЕЛЬНИЦА</a:t>
            </a:r>
          </a:p>
        </p:txBody>
      </p:sp>
      <p:sp>
        <p:nvSpPr>
          <p:cNvPr id="11293" name="AutoShape 31"/>
          <p:cNvSpPr>
            <a:spLocks noChangeAspect="1" noChangeArrowheads="1"/>
          </p:cNvSpPr>
          <p:nvPr/>
        </p:nvSpPr>
        <p:spPr bwMode="auto">
          <a:xfrm>
            <a:off x="158115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4" name="AutoShape 33"/>
          <p:cNvSpPr>
            <a:spLocks noChangeAspect="1" noChangeArrowheads="1"/>
          </p:cNvSpPr>
          <p:nvPr/>
        </p:nvSpPr>
        <p:spPr bwMode="auto">
          <a:xfrm>
            <a:off x="158115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95" name="Picture 34" descr="121170034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3" y="2331244"/>
            <a:ext cx="157003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6" name="Rectangle 35"/>
          <p:cNvSpPr>
            <a:spLocks noChangeArrowheads="1"/>
          </p:cNvSpPr>
          <p:nvPr/>
        </p:nvSpPr>
        <p:spPr bwMode="auto">
          <a:xfrm>
            <a:off x="5948363" y="100806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71</TotalTime>
  <Words>1751</Words>
  <Application>Microsoft Office PowerPoint</Application>
  <PresentationFormat>Широкоэкранный</PresentationFormat>
  <Paragraphs>244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Corbel</vt:lpstr>
      <vt:lpstr>CyrillicOld</vt:lpstr>
      <vt:lpstr>Gill Sans MT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ira.levchenko22@gmail.com</dc:creator>
  <cp:lastModifiedBy>ira.levchenko22@gmail.com</cp:lastModifiedBy>
  <cp:revision>14</cp:revision>
  <dcterms:created xsi:type="dcterms:W3CDTF">2025-03-09T10:15:34Z</dcterms:created>
  <dcterms:modified xsi:type="dcterms:W3CDTF">2025-03-13T12:22:24Z</dcterms:modified>
</cp:coreProperties>
</file>