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9" r:id="rId3"/>
    <p:sldId id="270" r:id="rId4"/>
    <p:sldId id="257" r:id="rId5"/>
    <p:sldId id="277" r:id="rId6"/>
    <p:sldId id="264" r:id="rId7"/>
    <p:sldId id="265" r:id="rId8"/>
    <p:sldId id="273" r:id="rId9"/>
    <p:sldId id="276" r:id="rId10"/>
    <p:sldId id="268" r:id="rId11"/>
    <p:sldId id="267" r:id="rId12"/>
    <p:sldId id="262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1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6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81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7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6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9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7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62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0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9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3B7B-A769-4183-AC3F-6A6E7C059925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B6C3-D192-4A76-ABFF-FA5319757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2498" y="0"/>
            <a:ext cx="14294429" cy="85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71799" y="3066761"/>
            <a:ext cx="5825837" cy="2239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по этнокультурному образованию детей.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3845" y="333654"/>
            <a:ext cx="5997039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19 «Рябинка»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658204, г. Рубцовск, ул. Комсомольская, 65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тел.: (38557) 7-59-69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-mail: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ryabinka.detskiysad19@mail.ru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61832" y="5686762"/>
            <a:ext cx="5698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воспитатель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Лунева Н.А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2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5038" y="63918"/>
            <a:ext cx="589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Выставки:</a:t>
            </a:r>
            <a:endParaRPr lang="ru-RU" sz="44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8181" y="690800"/>
            <a:ext cx="38120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   альбом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Как я провёл лето»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68460" y="425285"/>
            <a:ext cx="3639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альбом «Путешествие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по городу Рубцовску»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0460" y="1661097"/>
            <a:ext cx="4087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«Моя книжка-малышка»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66" y="1532510"/>
            <a:ext cx="3303320" cy="247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32395">
            <a:off x="2198356" y="4002715"/>
            <a:ext cx="2262806" cy="261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915" y="2636199"/>
            <a:ext cx="2581835" cy="344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006518" y="1767186"/>
            <a:ext cx="2025186" cy="270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035204" y="3832866"/>
            <a:ext cx="1980240" cy="264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130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03929" y="284443"/>
            <a:ext cx="8645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Принятие участия  в акции «Покормите птиц зимой»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122" y="2873889"/>
            <a:ext cx="3725813" cy="371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3802" y="1597922"/>
            <a:ext cx="2993060" cy="332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346" y="1290611"/>
            <a:ext cx="3257408" cy="325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8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55179" y="19072"/>
            <a:ext cx="3293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Стенгазеты:</a:t>
            </a:r>
            <a:endParaRPr lang="ru-RU" sz="4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161" y="4062797"/>
            <a:ext cx="3481411" cy="261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82" y="4177553"/>
            <a:ext cx="3417489" cy="240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13" y="2759759"/>
            <a:ext cx="2709610" cy="361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235" y="1452283"/>
            <a:ext cx="2404961" cy="180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5601" y="1044188"/>
            <a:ext cx="2565384" cy="256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039" y="1124893"/>
            <a:ext cx="3410410" cy="25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457882" y="844744"/>
            <a:ext cx="1986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«Моя родословная»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45853" y="768902"/>
            <a:ext cx="196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«23 февраля»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75294" y="3715532"/>
            <a:ext cx="358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«Наши семейные традиции»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36669" y="562915"/>
            <a:ext cx="245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«День Матери»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6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5565" y="659145"/>
            <a:ext cx="954578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         Я 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надеюсь, что моя работа поможет ребёнку почувствовать себя частью великого целого своего народа, своей страны, научиться уважать и ценить прошлое и настоящее.</a:t>
            </a:r>
          </a:p>
          <a:p>
            <a:r>
              <a:rPr lang="ru-RU" sz="4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337" y="3051279"/>
            <a:ext cx="7374578" cy="308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62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45526" y="-146574"/>
            <a:ext cx="5735781" cy="118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Актуальность</a:t>
            </a:r>
            <a:r>
              <a:rPr lang="ru-RU" sz="4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:</a:t>
            </a:r>
            <a:endParaRPr lang="ru-RU" sz="4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07429" y="2291017"/>
            <a:ext cx="5735781" cy="118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Новизна</a:t>
            </a:r>
            <a:r>
              <a:rPr lang="ru-RU" sz="4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:</a:t>
            </a:r>
            <a:endParaRPr lang="ru-RU" sz="4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36166" y="4112501"/>
            <a:ext cx="8173398" cy="118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Принципы взаимодействия ДОУ с родителями: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0798" y="707082"/>
            <a:ext cx="8645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 о русской культуре у детей отрывочны и поверхностны, так как в современной жизни почти отсутствуют предметы народного быта. Кроме того, давно забыты и редко используются в разговорной речи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потешки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пословицы, поговорки, которыми так богат русский язык. В связи с этим теряется связь между поколениями. Это ведет к ослаблению патриотизма, любви к Родине, русскому народу</a:t>
            </a:r>
            <a:r>
              <a:rPr lang="ru-RU" sz="2000" dirty="0" smtClean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032040"/>
            <a:ext cx="10737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Дошкольное учреждение как часть социума представляет собой динамическую систему, отражающую социальный заказ общества и тенденции его развития. В связи с этим детский сад должен быть современным, все его элементы и системы должны функционировать чётко и бесперебойно.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5077949"/>
            <a:ext cx="10855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Открытость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учреждения для каждой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семьи;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Доброжелательность;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подхода;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вместо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работе с родителями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5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0473" y="595745"/>
            <a:ext cx="8465127" cy="1660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Задачи</a:t>
            </a:r>
            <a:r>
              <a:rPr lang="ru-RU" sz="4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:</a:t>
            </a:r>
            <a:endParaRPr lang="ru-RU" sz="4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33902" y="1667886"/>
            <a:ext cx="5735781" cy="1189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4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pPr algn="ctr"/>
            <a:endParaRPr lang="ru-RU" sz="54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4647923"/>
            <a:ext cx="9868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Работа с детьми ориентирована </a:t>
            </a:r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три возрастные </a:t>
            </a:r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ступени: 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5608" y="5355809"/>
            <a:ext cx="65678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Средний возраст – от 4-5 лет.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Старший возраст – от 5-6 лет.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Подготовительная группа – 6-7 лет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4515" y="367361"/>
            <a:ext cx="163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Цель</a:t>
            </a:r>
            <a:r>
              <a:rPr lang="ru-RU" sz="40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4427" y="972281"/>
            <a:ext cx="906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          Организация взаимодействия детского сада и родителей с целью духовно – нравственного развития через приобщения детей к семейным традициям.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06285" y="2087087"/>
            <a:ext cx="1585571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выявить уровень знаний детей, родителей о семейных праздниках;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-осуществить взаимодействие ДОУ и семьи через приобщение к семейным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традициям и ценностям;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содействовать возрождению традиций семейного воспитания;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сплотить родителей и детей, заинтересовать их одним общим делом;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175657" y="3612905"/>
            <a:ext cx="107550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чувство семейной сплоченности, уважение к жизненному опыту родителей, чувство самоуважения и уважения к членам своей семьи.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интерес к истории своей семьи, семейным традициям, родословной.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84" y="-1"/>
            <a:ext cx="12287784" cy="69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94406" y="792553"/>
            <a:ext cx="5708072" cy="87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Работу начала с анкетирования родителей: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122" y="3519055"/>
            <a:ext cx="4078617" cy="333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434" y="1597662"/>
            <a:ext cx="1109749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8" indent="-90488"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Проведя анкетирование мы выяснили, что : </a:t>
            </a:r>
          </a:p>
          <a:p>
            <a:pPr marL="269875" lvl="8" indent="-90488"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читают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русские народные сказки, поют колыбельные песни, загадывают загадки (более 61%), </a:t>
            </a:r>
          </a:p>
          <a:p>
            <a:pPr marL="269875" lvl="8" indent="-90488"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участвуют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народных празднествах     ( 83%),</a:t>
            </a:r>
          </a:p>
          <a:p>
            <a:pPr marL="269875" lvl="8" indent="-90488"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рассказывают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некоторых русских народных традициях ( 42%) </a:t>
            </a:r>
          </a:p>
          <a:p>
            <a:pPr marL="269875" indent="-90488" algn="ctr">
              <a:spcBef>
                <a:spcPts val="385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Многие родители поддержали программу ДОУ по приобщению детей к народным традициям, выразили желание участвовать и помогать в этой работе.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27171" y="277523"/>
            <a:ext cx="8320642" cy="714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Ширмы, папки-передвижки, консультации: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225" y="1173965"/>
            <a:ext cx="3486912" cy="261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208" y="3908757"/>
            <a:ext cx="3724656" cy="279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75" y="3956658"/>
            <a:ext cx="3730752" cy="279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987" y="4260484"/>
            <a:ext cx="3212378" cy="240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47149">
            <a:off x="478435" y="773123"/>
            <a:ext cx="2922213" cy="279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5177" y="1120823"/>
            <a:ext cx="3034273" cy="227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18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25273" y="188575"/>
            <a:ext cx="6262254" cy="714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Уголок быта: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2908" y="1155869"/>
            <a:ext cx="3893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воспитателей и родителей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обраны предметы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старины и быта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587" y="1165411"/>
            <a:ext cx="3956537" cy="509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85" y="733592"/>
            <a:ext cx="3111269" cy="553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058" y="3702424"/>
            <a:ext cx="4475537" cy="25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2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8385" y="999588"/>
            <a:ext cx="3461888" cy="259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585" y="1249667"/>
            <a:ext cx="3598730" cy="269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543370" y="737366"/>
            <a:ext cx="330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«Семейные посиделки» </a:t>
            </a:r>
            <a:endParaRPr lang="ru-RU" sz="2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94" y="1181404"/>
            <a:ext cx="3292437" cy="24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77" y="4008092"/>
            <a:ext cx="2568322" cy="256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3572925"/>
            <a:ext cx="3274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«День Матери»</a:t>
            </a:r>
            <a:endParaRPr lang="ru-RU" sz="2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118" y="4315261"/>
            <a:ext cx="1907054" cy="254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518568" y="257113"/>
            <a:ext cx="7697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Совместные праздники: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3001" y="745167"/>
            <a:ext cx="2642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«Праздник Осени»</a:t>
            </a:r>
            <a:endParaRPr lang="ru-RU" sz="2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3801" y="823231"/>
            <a:ext cx="3274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«Встреча Нового Года»</a:t>
            </a:r>
            <a:endParaRPr lang="ru-RU" sz="2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68895" y="3869982"/>
            <a:ext cx="3274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«Наследники Победы»</a:t>
            </a:r>
            <a:endParaRPr lang="ru-RU" sz="2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914" y="5226621"/>
            <a:ext cx="2000277" cy="150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0505" y="4202695"/>
            <a:ext cx="2490932" cy="222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139" y="4346369"/>
            <a:ext cx="1848661" cy="246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493498" y="3777463"/>
            <a:ext cx="3274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Мастер-класс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«Кукла-оберег»</a:t>
            </a:r>
            <a:endParaRPr lang="ru-RU" sz="20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52452" y="402500"/>
            <a:ext cx="6262254" cy="714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Выставки рисунков:</a:t>
            </a:r>
            <a:endParaRPr lang="ru-RU" sz="32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86" y="1554443"/>
            <a:ext cx="3433482" cy="257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0101" y="4184380"/>
            <a:ext cx="3583478" cy="268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849" y="4163010"/>
            <a:ext cx="4505675" cy="253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811315" y="1063543"/>
            <a:ext cx="327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К праздникам:</a:t>
            </a:r>
            <a:endParaRPr lang="ru-RU" sz="28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78895" y="1204843"/>
            <a:ext cx="327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Совместное выполнения домашнего задания:</a:t>
            </a:r>
            <a:endParaRPr lang="ru-RU" sz="28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84546" y="1111324"/>
            <a:ext cx="2638166" cy="351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37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186" y="4307433"/>
            <a:ext cx="2492705" cy="1869529"/>
          </a:xfrm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48000" y="317982"/>
            <a:ext cx="6262254" cy="714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Мини-музеи:</a:t>
            </a:r>
            <a:endParaRPr lang="ru-RU" sz="54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837" y="1650669"/>
            <a:ext cx="3614949" cy="481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20056" y="1115582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«Русская Матрёшка»</a:t>
            </a:r>
            <a:endParaRPr lang="ru-RU" sz="28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96" y="3124949"/>
            <a:ext cx="4156364" cy="311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65150" y="1658400"/>
            <a:ext cx="2974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«Куклы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разных народов»</a:t>
            </a:r>
            <a:endParaRPr lang="ru-RU" sz="28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530" y="1489186"/>
            <a:ext cx="4090416" cy="307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203173" y="946252"/>
            <a:ext cx="3988827" cy="692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«Русская изба»</a:t>
            </a:r>
            <a:endParaRPr lang="ru-RU" sz="2800" b="1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4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487</Words>
  <Application>Microsoft Office PowerPoint</Application>
  <PresentationFormat>Произвольный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работы с родителями по этнокультурному образованию детей.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User</cp:lastModifiedBy>
  <cp:revision>105</cp:revision>
  <dcterms:created xsi:type="dcterms:W3CDTF">2025-02-10T07:41:37Z</dcterms:created>
  <dcterms:modified xsi:type="dcterms:W3CDTF">2025-03-20T03:43:57Z</dcterms:modified>
</cp:coreProperties>
</file>