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6.png"/><Relationship Id="rId10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7" b="89956" l="115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46" y="908720"/>
            <a:ext cx="7524718" cy="53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733256"/>
            <a:ext cx="6400800" cy="841648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dirty="0"/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Подготовила: Кожевникова Н.В.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</a:rPr>
              <a:t>воспитатель высшей кв. категории</a:t>
            </a:r>
          </a:p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548680"/>
            <a:ext cx="65230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1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3919" y="1700808"/>
            <a:ext cx="51045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избавит своего владельца от любых несчастий, трудностей, проблем, накопившихся за целый год до праздника Купалы. Её создают в преддверии большого славянского летнего торжества – Купало. Основу для этой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мотанки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две палочки, сложенные в форме креста. Купавку облачают в рубаху с сарафаном, опоясывают пояском. Украшают с помощью длинных ленточек – символов девичьих желаний. В день Купалы куколка пускается по реке, веря, что она унесёт с собою все проблемы.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3919" y="1316322"/>
            <a:ext cx="1305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КУПАВКА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6450"/>
            <a:ext cx="300218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88" l="9581" r="97006">
                        <a14:foregroundMark x1="40120" y1="58382" x2="56886" y2="63006"/>
                        <a14:foregroundMark x1="43114" y1="54913" x2="54491" y2="54335"/>
                        <a14:foregroundMark x1="49102" y1="63584" x2="49701" y2="67630"/>
                        <a14:foregroundMark x1="40719" y1="54913" x2="41916" y2="55491"/>
                        <a14:foregroundMark x1="71257" y1="53179" x2="76647" y2="55491"/>
                        <a14:foregroundMark x1="64072" y1="64162" x2="66467" y2="66474"/>
                        <a14:foregroundMark x1="28743" y1="84971" x2="40719" y2="88439"/>
                        <a14:foregroundMark x1="55090" y1="85549" x2="67665" y2="8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97" y="4653136"/>
            <a:ext cx="1931729" cy="200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Деревянные игрушки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75138" y="1659156"/>
            <a:ext cx="53013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предки знали о целебной силе дерева, считали, что при контакте человека с деревом происходит биоэнергетический обмен, деревья помогают обрести равновесие и гармонию. Любые деревянные предметы в доме, в том числе и деревянные игрушки – обладают своей силой. деревянные игрушки обычно не содержат лишних ненужных деталей, раскрывают огромный потенциал для развития детской фантазии и воображения. </a:t>
            </a:r>
          </a:p>
          <a:p>
            <a:endParaRPr lang="ru-RU" dirty="0"/>
          </a:p>
        </p:txBody>
      </p:sp>
      <p:pic>
        <p:nvPicPr>
          <p:cNvPr id="9" name="Picture 2" descr="C:\Users\User\Desktop\Новая папка (2)\20250314_134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4033"/>
            <a:ext cx="2449851" cy="165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51685" y="3152946"/>
            <a:ext cx="2662064" cy="36004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Свистулька «Птичка»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90296" y="6093296"/>
            <a:ext cx="2984842" cy="50405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Гриб </a:t>
            </a:r>
          </a:p>
          <a:p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полхов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майданская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роспись</a:t>
            </a:r>
            <a:r>
              <a:rPr lang="ru-RU" sz="6400" dirty="0" smtClean="0"/>
              <a:t>)</a:t>
            </a:r>
            <a:endParaRPr lang="ru-RU" sz="6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16" y="3569556"/>
            <a:ext cx="2012002" cy="245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46" y="4190895"/>
            <a:ext cx="2406457" cy="240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554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User\Desktop\Новая папка (2)\20250314_134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39" y="404663"/>
            <a:ext cx="18179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413782" y="3915138"/>
            <a:ext cx="2662064" cy="3600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Семеновская (хохломская)  матрешка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701694"/>
            <a:ext cx="4358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Матрёшка — русская деревянная игрушка в виде расписной куклы, внутри которой находятся подобные ей куклы меньшего размера. Обычно имеют форму яйца с плоским донцем и состоят из двух разъёмных частей, верхней и нижней. Традиционно на матрёшках изображают женщину в красном сарафане и платке. </a:t>
            </a:r>
          </a:p>
          <a:p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2677" y="6324941"/>
            <a:ext cx="2662064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Вятская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56176" y="6410404"/>
            <a:ext cx="23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Неваляшка-матрешка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172746" y="6339471"/>
            <a:ext cx="2662064" cy="3600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Матрешка Дед мороз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6" y="404662"/>
            <a:ext cx="1705696" cy="337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959" l="0" r="964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95158"/>
            <a:ext cx="1224136" cy="211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18" y="3307672"/>
            <a:ext cx="1311719" cy="290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13" y="4507217"/>
            <a:ext cx="1393304" cy="195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72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34" y="2636912"/>
            <a:ext cx="4932548" cy="256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Каждому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дорого место, где он родился и вырос, учился, где живут его близкие. Любовь к своей  малой  Родине живет в сердце всегда, но осознание чувства любви возникает не сразу и для каждого человека этот процесс происходит по-разному, поэтому знакомство детей с историей, традициями и культурой родного края имеет большое значение в воспитании детей дошкольного возраста. Одним из средств в воспитании любви к родному краю  и  развитии познавательной, творческой активности детей является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средств музейной педагогики решаются задачи социализации, реализуется принцип интерактивности – приобретение детьми опыта личного соприкосновения с реальностью истории и культуры через предметный мир.</a:t>
            </a:r>
          </a:p>
        </p:txBody>
      </p:sp>
    </p:spTree>
    <p:extLst>
      <p:ext uri="{BB962C8B-B14F-4D97-AF65-F5344CB8AC3E}">
        <p14:creationId xmlns:p14="http://schemas.microsoft.com/office/powerpoint/2010/main" val="1788091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8093" y="764704"/>
            <a:ext cx="8278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Цель:</a:t>
            </a:r>
            <a:r>
              <a:rPr lang="ru-RU" dirty="0">
                <a:solidFill>
                  <a:srgbClr val="FF00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приобщение детей к истокам народной культуры через ознакомление с народной игрушкой.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8093" y="486916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такого мини-музея в ДОУ помогает формировать у детей интерес к народным игрушкам, способность к эстетическому восприятию, расширяет представления об окружающем мире.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игрушками развивают эстетическое восприятие, логическое мышление, внимание, воображение, сенсомоторные навыки, ловкость, смекалку.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1035"/>
            <a:ext cx="4104456" cy="345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7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Глиняные игрушки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5589240"/>
            <a:ext cx="2531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Барыня с ребёнком»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21502" y="5546644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«Индюк»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06192" y="1884224"/>
            <a:ext cx="28083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Промысел зародился в заречной слободе Дымково (ныне на территории города Кирова).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обжечь игрушки, печи топили до поздней ночи, и вся слобода была в дыму, в дымке. От этого и возникло название «Дымково», а игрушки стали называть дымковскими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325" y="1439429"/>
            <a:ext cx="2681998" cy="410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48" y="1439429"/>
            <a:ext cx="2451314" cy="40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95" y="4941168"/>
            <a:ext cx="855430" cy="18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83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110377" y="6242723"/>
            <a:ext cx="1451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«Олень»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015726" y="1497894"/>
            <a:ext cx="2915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дымковские игрушки делаются расширяющимися книзу. Например, у дам всегда пышные платья, кавалеры чаще всего восседают на лошади, а у животных короткие ножки. Это связано с тем, что хрупкий низ может не выдержать тяжести всей игрушки после процесса сушки.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822" y="3285349"/>
            <a:ext cx="1747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«Лошадка»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10376" y="2689121"/>
            <a:ext cx="1451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«Собачка»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5" y="496956"/>
            <a:ext cx="2010933" cy="273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2" y="3716377"/>
            <a:ext cx="1814357" cy="271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20379"/>
            <a:ext cx="1952591" cy="318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894" y="496956"/>
            <a:ext cx="1984945" cy="219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87" y="4378109"/>
            <a:ext cx="1053146" cy="223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1575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60648"/>
            <a:ext cx="8280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Тряпичные игрушки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1677536"/>
            <a:ext cx="5400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ВЕДУЧКА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славянский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оберег, состоящий из двух фигурок, взрослого и ребёнка, неразрывно связанных друг с другом. Название происходит от слова «вести» и означает «ведущая в жизнь». В древности верили, что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кукла защищает семью и укрепляет связь между матерью и её ребёнком. В старину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ведучек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делали только женщины, у которых были дети. Позже кукла могла передаваться от матери к дочери, которая сама приносила в мир новую жизнь. 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2592288" cy="513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88" l="9581" r="97006">
                        <a14:foregroundMark x1="40120" y1="58382" x2="56886" y2="63006"/>
                        <a14:foregroundMark x1="43114" y1="54913" x2="54491" y2="54335"/>
                        <a14:foregroundMark x1="49102" y1="63584" x2="49701" y2="67630"/>
                        <a14:foregroundMark x1="40719" y1="54913" x2="41916" y2="55491"/>
                        <a14:foregroundMark x1="71257" y1="53179" x2="76647" y2="55491"/>
                        <a14:foregroundMark x1="64072" y1="64162" x2="66467" y2="66474"/>
                        <a14:foregroundMark x1="28743" y1="84971" x2="40719" y2="88439"/>
                        <a14:foregroundMark x1="55090" y1="85549" x2="67665" y2="8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97" y="4869160"/>
            <a:ext cx="1723197" cy="17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37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7" y="2007791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празднику Солнцеворота, дню народного календаря у славян, приходящему на 12 (25) декабря — день зимнего солнцестояния. 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олесо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символизирует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жизнь. Предки верили, что Спиридон с помощью своего колеса руководит шествием солнца по небосклону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народе верили, что Спиридон способен привносить в жизнь своего хозяина кардинальные перемены к лучшему.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3407" y="1303806"/>
            <a:ext cx="334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СПИРИДОН - СОЛНЦЕВОРОТ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3"/>
            <a:ext cx="2592288" cy="4903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88" l="9581" r="97006">
                        <a14:foregroundMark x1="40120" y1="58382" x2="56886" y2="63006"/>
                        <a14:foregroundMark x1="43114" y1="54913" x2="54491" y2="54335"/>
                        <a14:foregroundMark x1="49102" y1="63584" x2="49701" y2="67630"/>
                        <a14:foregroundMark x1="40719" y1="54913" x2="41916" y2="55491"/>
                        <a14:foregroundMark x1="71257" y1="53179" x2="76647" y2="55491"/>
                        <a14:foregroundMark x1="64072" y1="64162" x2="66467" y2="66474"/>
                        <a14:foregroundMark x1="28743" y1="84971" x2="40719" y2="88439"/>
                        <a14:foregroundMark x1="55090" y1="85549" x2="67665" y2="8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63" y="4554824"/>
            <a:ext cx="2026631" cy="209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72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33921" y="1582340"/>
            <a:ext cx="52360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Травницы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охране жилища и всех его жителей от дурных сил, плюс привлечении благополучия, очищении от негативной энергии, гармонизации отношений в семье. Кубышку делают достаточно массивной, изнутри её наполняют целебными травками. Кукла клалась рядом со входом в дом, возле двери. Считалось, что если через порог переступит человек со злыми помыслами, то, пройдя под куклой, сразу забудет их все. Ещё Травница использовалась и для защиты новорожденного малыша от зла, тогда её помещали в детскую колыбельку.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50" y="1124744"/>
            <a:ext cx="304051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3921" y="1149998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КУБЫШКА (ТРАВНИЦА)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688" l="9581" r="97006">
                        <a14:foregroundMark x1="40120" y1="58382" x2="56886" y2="63006"/>
                        <a14:foregroundMark x1="43114" y1="54913" x2="54491" y2="54335"/>
                        <a14:foregroundMark x1="49102" y1="63584" x2="49701" y2="67630"/>
                        <a14:foregroundMark x1="40719" y1="54913" x2="41916" y2="55491"/>
                        <a14:foregroundMark x1="71257" y1="53179" x2="76647" y2="55491"/>
                        <a14:foregroundMark x1="64072" y1="64162" x2="66467" y2="66474"/>
                        <a14:foregroundMark x1="28743" y1="84971" x2="40719" y2="88439"/>
                        <a14:foregroundMark x1="55090" y1="85549" x2="67665" y2="867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48" y="4852822"/>
            <a:ext cx="1801703" cy="186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87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1003513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некоторым поверьям, кукла-оберег Баба-Яга символизирует защиту дома, семьи, финансов и благополучия.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если поселить фигурку Бабы-Яги в доме, она будет защищать домашний очаг от зла, сглаза, болезней и невзгод.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631882"/>
            <a:ext cx="1646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БАБА ЯГА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266286"/>
            <a:ext cx="47525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имвол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домовитости и материального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благополучия. Представлен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мужской фигурки в яркой русской одежде.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Наполнялся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пшеницей, но можно использовать любое зерно или крупу.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Считалось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Богач: охраняет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семью от невзгод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лишений;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благополучие и приумножает достаток;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том, чтобы семейная история продолжалась, фамилия рода процветала, а все члены семьи были сыты и здоровы.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301952" y="2947191"/>
            <a:ext cx="1646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БОГАЧ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04744"/>
            <a:ext cx="1800200" cy="317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1541"/>
            <a:ext cx="1906245" cy="462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607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2025-03-14T09:16:50Z</dcterms:created>
  <dcterms:modified xsi:type="dcterms:W3CDTF">2025-03-17T00:52:25Z</dcterms:modified>
</cp:coreProperties>
</file>