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9CF0-1CA2-4478-AAD1-74A4E81F69B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1718-A488-4160-B273-F0E3FB8A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1718-A488-4160-B273-F0E3FB8A5F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1F6B-55AE-48E6-AE2F-B07CA7019E8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F98D-7FE9-4448-A468-1C0C3B63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«Петушок-петушок золотой гребешок»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6120680" cy="17526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Мазаева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Подведение итогов занятия.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Задача: Способствовать умению проводить элементарный анализ проведённой деятельности</a:t>
            </a:r>
            <a:endParaRPr lang="ru-RU" sz="2800" dirty="0"/>
          </a:p>
        </p:txBody>
      </p:sp>
      <p:pic>
        <p:nvPicPr>
          <p:cNvPr id="11266" name="Picture 2" descr="C:\Users\notebook3\Desktop\P108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816424" cy="4320479"/>
          </a:xfrm>
          <a:prstGeom prst="rect">
            <a:avLst/>
          </a:prstGeom>
          <a:noFill/>
        </p:spPr>
      </p:pic>
      <p:pic>
        <p:nvPicPr>
          <p:cNvPr id="11267" name="Picture 3" descr="C:\Users\notebook3\Desktop\P108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7"/>
            <a:ext cx="3744416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im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0882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«Петушок-петушок золотой гребешок»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Вызвать у детей радость от чтения знакомых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желание послушать их еще раз.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вызвать желание послушать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ещё раз;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с частями тела петушка;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 выбирать объекты в соответствии с текстом;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познавательную активность;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обогащать речь детей словами и строчками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умение выполнять задание вместе с другими детьми детей;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умение различать клюв, гребешок, хвост по величине (большой, маленький; разноцветный);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умение слушать и понимать речь;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умение подражать речи взрослого.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воспитывать заботливое отношение к животным;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воспитывать любовь к родному языку.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момент.                                     Приветствие.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установление контакта, создание положительного настроя на занятие.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1.Вызвать у детей радость от чтения знакомых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желание послушать их еще раз...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Поддержать интерес к дальнейшей совместной деятельности.</a:t>
            </a:r>
          </a:p>
          <a:p>
            <a:endParaRPr lang="ru-RU" dirty="0"/>
          </a:p>
        </p:txBody>
      </p:sp>
      <p:pic>
        <p:nvPicPr>
          <p:cNvPr id="3077" name="Picture 5" descr="C:\Users\notebook3\Desktop\P108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412776"/>
            <a:ext cx="511175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часть:</a:t>
            </a:r>
            <a:b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 формировать познавательную активность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частями тела петушка;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выбирать объекты в соответствии с текстом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речь детей словами и строчками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выполнять задание вместе с другими детьми детей;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различать клюв, гребешок, хвост по величине (большой, маленький; разноцветный);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слушать и понимать речь;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подражать речи взрослого.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заботливое отношение к животным;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языку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11521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здоровается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836711"/>
            <a:ext cx="3682752" cy="57606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петушка</a:t>
            </a:r>
          </a:p>
          <a:p>
            <a:endParaRPr lang="ru-RU" dirty="0"/>
          </a:p>
        </p:txBody>
      </p:sp>
      <p:pic>
        <p:nvPicPr>
          <p:cNvPr id="5122" name="Picture 2" descr="C:\Users\notebook3\Desktop\P1080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2816"/>
            <a:ext cx="4040188" cy="3515966"/>
          </a:xfrm>
          <a:prstGeom prst="rect">
            <a:avLst/>
          </a:prstGeom>
          <a:noFill/>
        </p:spPr>
      </p:pic>
      <p:pic>
        <p:nvPicPr>
          <p:cNvPr id="5123" name="Picture 3" descr="C:\Users\notebook3\Desktop\P10800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772816"/>
            <a:ext cx="4041775" cy="351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Вместе с детьми проговариваем и одновременно показываю части тела</a:t>
            </a:r>
            <a:endParaRPr lang="ru-RU" sz="4000" dirty="0"/>
          </a:p>
        </p:txBody>
      </p:sp>
      <p:pic>
        <p:nvPicPr>
          <p:cNvPr id="7170" name="Picture 2" descr="C:\Users\notebook3\Desktop\P1080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6"/>
            <a:ext cx="4038600" cy="3240360"/>
          </a:xfrm>
          <a:prstGeom prst="rect">
            <a:avLst/>
          </a:prstGeom>
          <a:noFill/>
        </p:spPr>
      </p:pic>
      <p:pic>
        <p:nvPicPr>
          <p:cNvPr id="7171" name="Picture 3" descr="C:\Users\notebook3\Desktop\P108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2856"/>
            <a:ext cx="40386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notebook3\Desktop\P108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816424" cy="2808312"/>
          </a:xfrm>
          <a:prstGeom prst="rect">
            <a:avLst/>
          </a:prstGeom>
          <a:noFill/>
        </p:spPr>
      </p:pic>
      <p:pic>
        <p:nvPicPr>
          <p:cNvPr id="8195" name="Picture 3" descr="C:\Users\notebook3\Desktop\P108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20689"/>
            <a:ext cx="4536504" cy="2808311"/>
          </a:xfrm>
          <a:prstGeom prst="rect">
            <a:avLst/>
          </a:prstGeom>
          <a:noFill/>
        </p:spPr>
      </p:pic>
      <p:pic>
        <p:nvPicPr>
          <p:cNvPr id="8196" name="Picture 4" descr="C:\Users\notebook3\Desktop\P108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816424" cy="2952328"/>
          </a:xfrm>
          <a:prstGeom prst="rect">
            <a:avLst/>
          </a:prstGeom>
          <a:noFill/>
        </p:spPr>
      </p:pic>
      <p:pic>
        <p:nvPicPr>
          <p:cNvPr id="8197" name="Picture 5" descr="C:\Users\notebook3\Desktop\P1080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501008"/>
            <a:ext cx="453650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Трух-тух-тух</a:t>
            </a:r>
            <a:endParaRPr lang="ru-RU" dirty="0"/>
          </a:p>
        </p:txBody>
      </p:sp>
      <p:pic>
        <p:nvPicPr>
          <p:cNvPr id="9218" name="Picture 2" descr="C:\Users\notebook3\Desktop\P1080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40871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notebook3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Рисуем для петушка зернышки</a:t>
            </a:r>
            <a:endParaRPr lang="ru-RU" dirty="0"/>
          </a:p>
        </p:txBody>
      </p:sp>
      <p:pic>
        <p:nvPicPr>
          <p:cNvPr id="10242" name="Picture 2" descr="C:\Users\notebook3\Desktop\P10801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392488" cy="3422392"/>
          </a:xfrm>
          <a:prstGeom prst="rect">
            <a:avLst/>
          </a:prstGeom>
          <a:noFill/>
        </p:spPr>
      </p:pic>
      <p:pic>
        <p:nvPicPr>
          <p:cNvPr id="10243" name="Picture 3" descr="C:\Users\notebook3\Desktop\P1080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96044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266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Конспект НОД «Петушок-петушок золотой гребешок»</vt:lpstr>
      <vt:lpstr>Конспект НОД «Петушок-петушок золотой гребешок»</vt:lpstr>
      <vt:lpstr>Вводная часть</vt:lpstr>
      <vt:lpstr> Основная часть: Цель:  формировать познавательную активность </vt:lpstr>
      <vt:lpstr>   </vt:lpstr>
      <vt:lpstr>Вместе с детьми проговариваем и одновременно показываю части тела</vt:lpstr>
      <vt:lpstr>Слайд 7</vt:lpstr>
      <vt:lpstr>П.И «Трух-тух-тух</vt:lpstr>
      <vt:lpstr>Рисуем для петушка зернышки</vt:lpstr>
      <vt:lpstr>Заключительная часть Цель: Подведение итогов занятия. Задача: Способствовать умению проводить элементарный анализ проведённой деятельности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notebook3</dc:creator>
  <cp:lastModifiedBy>PK5</cp:lastModifiedBy>
  <cp:revision>33</cp:revision>
  <dcterms:created xsi:type="dcterms:W3CDTF">2017-09-19T14:21:51Z</dcterms:created>
  <dcterms:modified xsi:type="dcterms:W3CDTF">2018-01-09T08:15:45Z</dcterms:modified>
</cp:coreProperties>
</file>