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252028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Буква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Рычит упрямо</a:t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слове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«рот»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 в слове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«рама».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32656"/>
            <a:ext cx="25202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852936"/>
            <a:ext cx="532859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«Слова рассыпались»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5040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9600" b="1" dirty="0" smtClean="0">
                <a:latin typeface="Arial Black" pitchFamily="34" charset="0"/>
              </a:rPr>
              <a:t> </a:t>
            </a:r>
            <a:r>
              <a:rPr lang="ru-RU" sz="10400" b="1" dirty="0" smtClean="0">
                <a:latin typeface="Arial Black" pitchFamily="34" charset="0"/>
              </a:rPr>
              <a:t>Ы </a:t>
            </a:r>
          </a:p>
          <a:p>
            <a:pPr>
              <a:buNone/>
            </a:pPr>
            <a:r>
              <a:rPr lang="ru-RU" sz="10400" b="1" dirty="0" smtClean="0">
                <a:latin typeface="Arial Black" pitchFamily="34" charset="0"/>
              </a:rPr>
              <a:t>С</a:t>
            </a:r>
          </a:p>
          <a:p>
            <a:pPr>
              <a:buNone/>
            </a:pPr>
            <a:r>
              <a:rPr lang="ru-RU" sz="10400" b="1" dirty="0" smtClean="0">
                <a:latin typeface="Arial Black" pitchFamily="34" charset="0"/>
              </a:rPr>
              <a:t>    Р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484784"/>
            <a:ext cx="4041775" cy="504055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СЫР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9" name="Picture 3" descr="image032"/>
          <p:cNvPicPr>
            <a:picLocks noChangeAspect="1" noChangeArrowheads="1"/>
          </p:cNvPicPr>
          <p:nvPr/>
        </p:nvPicPr>
        <p:blipFill>
          <a:blip r:embed="rId3" cstate="print"/>
          <a:srcRect l="52576" t="1005" r="26098" b="74868"/>
          <a:stretch>
            <a:fillRect/>
          </a:stretch>
        </p:blipFill>
        <p:spPr bwMode="auto">
          <a:xfrm>
            <a:off x="5580112" y="3429000"/>
            <a:ext cx="2088232" cy="1728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692696"/>
            <a:ext cx="4040188" cy="543346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9600" b="1" dirty="0" smtClean="0">
                <a:latin typeface="Arial Black" pitchFamily="34" charset="0"/>
              </a:rPr>
              <a:t>Р    З</a:t>
            </a:r>
          </a:p>
          <a:p>
            <a:pPr marL="0">
              <a:spcBef>
                <a:spcPts val="0"/>
              </a:spcBef>
              <a:buNone/>
            </a:pPr>
            <a:r>
              <a:rPr lang="ru-RU" sz="9600" b="1" dirty="0" smtClean="0">
                <a:latin typeface="Arial Black" pitchFamily="34" charset="0"/>
              </a:rPr>
              <a:t>  А</a:t>
            </a:r>
          </a:p>
          <a:p>
            <a:pPr marL="0">
              <a:spcBef>
                <a:spcPts val="0"/>
              </a:spcBef>
              <a:buNone/>
            </a:pPr>
            <a:r>
              <a:rPr lang="ru-RU" sz="9600" b="1" dirty="0" smtClean="0">
                <a:latin typeface="Arial Black" pitchFamily="34" charset="0"/>
              </a:rPr>
              <a:t>      О</a:t>
            </a:r>
            <a:endParaRPr lang="ru-RU" sz="9600" b="1" dirty="0">
              <a:latin typeface="Arial Black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692696"/>
            <a:ext cx="4041775" cy="543346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РОЗА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2050" name="Picture 2" descr="image018"/>
          <p:cNvPicPr>
            <a:picLocks noChangeAspect="1" noChangeArrowheads="1"/>
          </p:cNvPicPr>
          <p:nvPr/>
        </p:nvPicPr>
        <p:blipFill>
          <a:blip r:embed="rId3" cstate="print"/>
          <a:srcRect l="61540" r="4888" b="66446"/>
          <a:stretch>
            <a:fillRect/>
          </a:stretch>
        </p:blipFill>
        <p:spPr bwMode="auto">
          <a:xfrm>
            <a:off x="5580112" y="2852936"/>
            <a:ext cx="1944216" cy="24928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9600" b="1" dirty="0" smtClean="0">
                <a:latin typeface="Arial Black" pitchFamily="34" charset="0"/>
              </a:rPr>
              <a:t>Р     Б</a:t>
            </a:r>
          </a:p>
          <a:p>
            <a:pPr>
              <a:buNone/>
            </a:pPr>
            <a:r>
              <a:rPr lang="ru-RU" sz="9600" b="1" dirty="0" smtClean="0">
                <a:latin typeface="Arial Black" pitchFamily="34" charset="0"/>
              </a:rPr>
              <a:t>Ы</a:t>
            </a:r>
          </a:p>
          <a:p>
            <a:pPr>
              <a:buNone/>
            </a:pPr>
            <a:r>
              <a:rPr lang="ru-RU" sz="9600" b="1" dirty="0" smtClean="0">
                <a:latin typeface="Arial Black" pitchFamily="34" charset="0"/>
              </a:rPr>
              <a:t>      А</a:t>
            </a:r>
            <a:endParaRPr lang="ru-RU" sz="9600" b="1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РЫБА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pic>
        <p:nvPicPr>
          <p:cNvPr id="1026" name="Picture 2" descr="image016"/>
          <p:cNvPicPr>
            <a:picLocks noChangeAspect="1" noChangeArrowheads="1"/>
          </p:cNvPicPr>
          <p:nvPr/>
        </p:nvPicPr>
        <p:blipFill>
          <a:blip r:embed="rId3" cstate="print"/>
          <a:srcRect r="45290" b="79808"/>
          <a:stretch>
            <a:fillRect/>
          </a:stretch>
        </p:blipFill>
        <p:spPr bwMode="auto">
          <a:xfrm>
            <a:off x="5292080" y="2348880"/>
            <a:ext cx="3168352" cy="22322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У  </a:t>
            </a:r>
          </a:p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   Р</a:t>
            </a:r>
          </a:p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      К</a:t>
            </a:r>
          </a:p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        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476672"/>
            <a:ext cx="4042792" cy="56494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РУКИ</a:t>
            </a:r>
            <a:endParaRPr lang="ru-RU" sz="9600" b="1" dirty="0">
              <a:ln/>
              <a:solidFill>
                <a:schemeClr val="accent3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609" t="83050" r="79897" b="2034"/>
          <a:stretch>
            <a:fillRect/>
          </a:stretch>
        </p:blipFill>
        <p:spPr bwMode="auto">
          <a:xfrm rot="10800000">
            <a:off x="5128424" y="2348880"/>
            <a:ext cx="2827951" cy="1944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«ПОДБЕРИ  СХЕМУ К СЛОВУ.»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412776"/>
            <a:ext cx="4038600" cy="46805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СЫР</a:t>
            </a:r>
          </a:p>
          <a:p>
            <a:pPr>
              <a:buNone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РОЗА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101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8" y="328498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8104" y="3284984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328498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6016" y="1916832"/>
            <a:ext cx="9144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52120" y="1916832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88224" y="191683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46531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52120" y="4653136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88224" y="46531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524328" y="4653136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4038600" cy="572149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РЫБА</a:t>
            </a:r>
          </a:p>
          <a:p>
            <a:pPr>
              <a:buNone/>
            </a:pPr>
            <a:r>
              <a:rPr lang="ru-RU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РУКИ</a:t>
            </a:r>
            <a:endParaRPr lang="ru-RU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90872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908720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32240" y="90872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68344" y="908720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234888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234888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60232" y="2348880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96336" y="234888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8024" y="40050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724128" y="4005064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88224" y="4005064"/>
            <a:ext cx="9144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52320" y="4005064"/>
            <a:ext cx="91440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«Подбери схему к предложению.»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/>
              <a:t>Это  лиса.</a:t>
            </a:r>
          </a:p>
          <a:p>
            <a:pPr>
              <a:buNone/>
            </a:pPr>
            <a:r>
              <a:rPr lang="ru-RU" sz="7200" b="1" dirty="0" smtClean="0"/>
              <a:t>У  лисы нора.</a:t>
            </a:r>
            <a:endParaRPr lang="ru-RU" sz="7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Фигура, имеющая форму буквы L 4"/>
          <p:cNvSpPr/>
          <p:nvPr/>
        </p:nvSpPr>
        <p:spPr>
          <a:xfrm>
            <a:off x="4788024" y="3068960"/>
            <a:ext cx="1296144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3501008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>
            <a:off x="4788024" y="1700808"/>
            <a:ext cx="1224136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2132856"/>
            <a:ext cx="914400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80312" y="2132856"/>
            <a:ext cx="9144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 flipV="1">
            <a:off x="7524328" y="378904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8388424" y="2564904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>
            <a:off x="4644008" y="4581128"/>
            <a:ext cx="914400" cy="91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52120" y="5085184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660232" y="5085184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668344" y="5085184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8460432" y="5301208"/>
            <a:ext cx="144016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620" y="2468797"/>
            <a:ext cx="6742760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55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55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Тема Office</vt:lpstr>
      <vt:lpstr>  Буква Р  Рычит упрямо В слове «рот» И в слове «рама».  </vt:lpstr>
      <vt:lpstr>«Слова рассыпались»</vt:lpstr>
      <vt:lpstr>Презентация PowerPoint</vt:lpstr>
      <vt:lpstr>Презентация PowerPoint</vt:lpstr>
      <vt:lpstr>Презентация PowerPoint</vt:lpstr>
      <vt:lpstr>«ПОДБЕРИ  СХЕМУ К СЛОВУ.»</vt:lpstr>
      <vt:lpstr>Презентация PowerPoint</vt:lpstr>
      <vt:lpstr>«Подбери схему к предложению.»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Буква Р  Рычит упрямо В слове «рот» И в слове «рама».  </dc:title>
  <cp:lastModifiedBy>Lenovo</cp:lastModifiedBy>
  <cp:revision>13</cp:revision>
  <dcterms:modified xsi:type="dcterms:W3CDTF">2020-05-21T04:13:53Z</dcterms:modified>
</cp:coreProperties>
</file>