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733F4-8BFB-4683-B9A1-7F6C84BF3FDE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64CEEC-497B-44F5-ADC6-BD9EC2634B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54704"/>
            <a:ext cx="8271357" cy="6764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педагогическая находка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330" y="2048907"/>
            <a:ext cx="435133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12264" y="4326902"/>
            <a:ext cx="3403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Инструктор по физической культуре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1 категория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Лавренчук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Дмитриевна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2705" y="363985"/>
            <a:ext cx="595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45 «Солнышко»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платочком «Займи свой домик»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Платочки - это домики детей, их на один меньше, платочки кладутся на пол, дети бегают вокруг них, когда музыка останавливается- нужно занять платок - домик. Игра повторяется три раза.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98" y="1138270"/>
            <a:ext cx="3225991" cy="2419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59" y="4100976"/>
            <a:ext cx="3483640" cy="2612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те упражнения, которые ещё не успели сами выполнить, но можем вам рассказать о них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 на полу, ноги согнуты в коленях, стоят на платке. На счет 1 – платок поднять ногами вверх, 2-3 подержать, 4- Исходное положение.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7-8 раз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 на полу, правая нога согнута в колене, левая стоит стопой на платке. На счет 1 – платок взять пальцами левой ноги, 2 – платок поднять ногой вверх, 3 подержать, 4- Исходное положение. Тоже другой ногой. Повторить по 4 раза каждой ногой.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моей находке, дети на занятии фантазировали сами, когда им дала задание придумать упражнение с платочком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332" y="2160588"/>
            <a:ext cx="5627399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Волшебный Разноцветный Платочек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958" y="1857080"/>
            <a:ext cx="5295538" cy="3596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66161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моей находки!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Разноцветные платочки — это универсальный методический материал, помогающий сформировать элементарные математические представления, закрепить умение ориентироваться в пространстве, расширить представления о свойствах окружающего мира, обогатить </a:t>
            </a:r>
            <a:r>
              <a:rPr lang="ru-RU" dirty="0" smtClean="0"/>
              <a:t>словарный </a:t>
            </a:r>
            <a:r>
              <a:rPr lang="ru-RU" dirty="0"/>
              <a:t>запас ребенка</a:t>
            </a:r>
            <a:r>
              <a:rPr lang="ru-RU" dirty="0" smtClean="0"/>
              <a:t>.</a:t>
            </a:r>
          </a:p>
          <a:p>
            <a:r>
              <a:rPr lang="ru-RU" dirty="0"/>
              <a:t>Упражнения с платочками способствуют развитию двигательных качеств, мелкой моторики, внимания, правильного дыхания, знакомят детей с основами безопасного поведения и здорового образа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упражнений с платочками — формирование и совершенствование двигательных навыков, сохранение и укрепление здоровья ребёнка.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endParaRPr lang="en-US" alt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силовые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платочками также помогают: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сформировать элементарные математические представления;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закрепить умение ориентироваться в пространстве;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расширить представления о свойствах окружающего мира;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обогатить словарный запас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вашему вниманию общеразвивающие упражнения, которые выполняют наши воспитанники. Мы используем квадратные платочки размером 25 на 25 см.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«Передача платочка».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платочек в правой руке, руки в стороны, ноги на ширине плеч.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передаем платочек в левую руку перед собой, руки в стороны.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передаем платочек обратно в правую руку.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5-8 повторяем движение.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вариант: передаем платочек за спиной.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вариант: передаем платочек по кругу — сначала перед собой, потом за спиной, вправо, а затем влево.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данного упражнения необходимо следить за правильной осанкой.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«Передача платочка под коленом или прямой ногой».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платок в правой руке, ноги на ширине плеч.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поднять левую ногу, согнутую в колене или прямую, передать платок в левую руку.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поднять правую ногу, передать платок в правую руку.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следим за осанкой – спина прямая. Ребята учатся согласовывать движения рук и ног.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при выполнении упражнений быть внимательным и стараться выполнять его правильно!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32658"/>
            <a:ext cx="4183062" cy="3137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несколько упражнений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5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«Подними платочек».</a:t>
            </a:r>
            <a:endParaRPr lang="ru-RU" sz="15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следующих упражнений — профилактика плоскостопия. В нашем детском саду больше половины детей имеют диагноз уплощение свода стопы.</a:t>
            </a:r>
          </a:p>
          <a:p>
            <a:r>
              <a:rPr lang="ru-RU" sz="15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 </a:t>
            </a:r>
            <a:r>
              <a:rPr lang="ru-RU" sz="1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</a:t>
            </a:r>
            <a:r>
              <a:rPr lang="ru-RU" sz="15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врозь, </a:t>
            </a:r>
            <a:r>
              <a:rPr lang="ru-RU" sz="1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платочек лежит на полу перед собой.</a:t>
            </a:r>
          </a:p>
          <a:p>
            <a:r>
              <a:rPr lang="ru-RU" sz="1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1-4 согнуть правую ногу, поставить ее на платочек, поднять платочек пальчиками ноги.</a:t>
            </a:r>
          </a:p>
          <a:p>
            <a:r>
              <a:rPr lang="ru-RU" sz="1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5-6 держим платочек.</a:t>
            </a:r>
          </a:p>
          <a:p>
            <a:r>
              <a:rPr lang="ru-RU" sz="1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7-8 опускаем платочек на пол.</a:t>
            </a:r>
          </a:p>
          <a:p>
            <a:r>
              <a:rPr lang="ru-RU" sz="1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Повторяем то же самое левой ногой. Руками помогать нельзя.</a:t>
            </a:r>
          </a:p>
          <a:p>
            <a:endParaRPr lang="ru-RU" sz="1515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«Подбрось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поймай».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ноги на ширине плеч, руки опущены вниз.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Подбросить платочек вверх и поймать.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Стараемся подбросить платочек как можно выше.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детям нравится играть и делать упражнения с платочками!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32" y="2160588"/>
            <a:ext cx="2884123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47" y="1237311"/>
            <a:ext cx="2911077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13" y="2611962"/>
            <a:ext cx="4184650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641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Моя педагогическая находка</vt:lpstr>
      <vt:lpstr>Волшебный Разноцветный Платочек</vt:lpstr>
      <vt:lpstr>Актуальность моей находки!</vt:lpstr>
      <vt:lpstr>Цель занятий с использованием упражнений с платочками — формирование и совершенствование двигательных навыков, сохранение и укрепление здоровья ребёнка.</vt:lpstr>
      <vt:lpstr>Представляю вашему вниманию общеразвивающие упражнения, которые выполняют наши воспитанники. Мы используем квадратные платочки размером 25 на 25 см.</vt:lpstr>
      <vt:lpstr>Нужно при выполнении упражнений быть внимательным и стараться выполнять его правильно!</vt:lpstr>
      <vt:lpstr>Ещё несколько упражнений</vt:lpstr>
      <vt:lpstr>Нашим детям нравится играть и делать упражнения с платочками!</vt:lpstr>
      <vt:lpstr>Презентация PowerPoint</vt:lpstr>
      <vt:lpstr>Игра с платочком «Займи свой домик»</vt:lpstr>
      <vt:lpstr>Есть те упражнения, которые ещё не успели сами выполнить, но можем вам рассказать о них  </vt:lpstr>
      <vt:lpstr>Благодаря моей находке, дети на занятии фантазировали сами, когда им дала задание придумать упражнение с платочком</vt:lpstr>
      <vt:lpstr>Спасибо всем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педагогическая находка</dc:title>
  <dc:creator>Дом</dc:creator>
  <cp:lastModifiedBy>Дом</cp:lastModifiedBy>
  <cp:revision>17</cp:revision>
  <dcterms:created xsi:type="dcterms:W3CDTF">2025-11-27T02:13:00Z</dcterms:created>
  <dcterms:modified xsi:type="dcterms:W3CDTF">2025-11-28T00:37:27Z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B8E8A595C1DC41F3BD9C1C7E2CBE3157_12</vt:lpwstr>
  </property>
  <property fmtid="{D5CDD505-2E9C-101B-9397-08002B2CF9AE}" pid="3" name="KSOProductBuildVer">
    <vt:lpwstr>1049-12.2.0.23155</vt:lpwstr>
  </property>
</Properties>
</file>