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4" r:id="rId3"/>
    <p:sldId id="262" r:id="rId4"/>
    <p:sldId id="257" r:id="rId5"/>
    <p:sldId id="259" r:id="rId6"/>
    <p:sldId id="270" r:id="rId7"/>
    <p:sldId id="264" r:id="rId8"/>
    <p:sldId id="260" r:id="rId9"/>
    <p:sldId id="263" r:id="rId10"/>
    <p:sldId id="266" r:id="rId11"/>
    <p:sldId id="265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9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карта: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схемы упражнений и игр в ДОУ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6844" y="3573016"/>
            <a:ext cx="7115180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Чигрина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Алексеевна,</a:t>
            </a:r>
          </a:p>
          <a:p>
            <a:pPr algn="r"/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pPr algn="r"/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№55 «Истоки»»</a:t>
            </a:r>
            <a:endParaRPr lang="ru-RU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538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для создания карт-схем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Картон или плотная бумага;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Цветные маркеры и фломастеры для визуализации схем и обозначений;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Ламинация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карточек для долговечности и защиты от износа;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Наклейки и картинки сказочных героев или символов для наглядности и привлечения внимания детей;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Шаблоны с изображением поз и движений, выполненные в яркой и простой форме.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128459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22" y="3645024"/>
            <a:ext cx="3803914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60648"/>
            <a:ext cx="4128459" cy="30963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/>
          <a:lstStyle/>
          <a:p>
            <a:pPr algn="r"/>
            <a:r>
              <a:rPr lang="ru-RU" dirty="0" smtClean="0"/>
              <a:t>Лесгафт Петр </a:t>
            </a:r>
            <a:r>
              <a:rPr lang="ru-RU" dirty="0" err="1" smtClean="0"/>
              <a:t>Францевич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2736304" cy="352679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067944" y="1052736"/>
            <a:ext cx="4752528" cy="5421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900" algn="just">
              <a:buNone/>
            </a:pPr>
            <a:r>
              <a:rPr lang="ru-RU" sz="2000" dirty="0" smtClean="0"/>
              <a:t>Российский биолог, врач-анатом, антрополог, педагог и прогрессивный общественный деятель. </a:t>
            </a:r>
          </a:p>
          <a:p>
            <a:pPr indent="342900" algn="just">
              <a:buNone/>
            </a:pPr>
            <a:r>
              <a:rPr lang="ru-RU" sz="2000" dirty="0" smtClean="0"/>
              <a:t>Известен как создатель теоретической функциональной анатомии и научной системы физического воспитания.</a:t>
            </a:r>
          </a:p>
          <a:p>
            <a:pPr indent="3429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/>
              <a:t>Необходимо, чтобы умственное и физическое воспитание шли параллельно, иначе мы нарушим правильный ход развития в тех органах, которые останутся без упражнения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3429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Петр Лесгафт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4991187"/>
            <a:ext cx="4032448" cy="154076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А.С. Макаренко, Н.К. Крупская, Р.С. Буре, Г.Н. Година, С.А. Козлова, Я.Л. Коломенский, М.В. </a:t>
            </a:r>
            <a:r>
              <a:rPr lang="ru-RU" dirty="0" err="1" smtClean="0"/>
              <a:t>Крулехт</a:t>
            </a:r>
            <a:r>
              <a:rPr lang="ru-RU" dirty="0" smtClean="0"/>
              <a:t>, В.И. Логинова, Т.А. Маркова, В.Г. Нечаева, Д.Я. Сергеева, А.Д. Шатова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7364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карты-схемы?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75240" cy="527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визуальные карточки с изображением упражнений, последовательности движений и количеством повторений.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6264"/>
          <a:stretch>
            <a:fillRect/>
          </a:stretch>
        </p:blipFill>
        <p:spPr bwMode="auto">
          <a:xfrm>
            <a:off x="539552" y="2780928"/>
            <a:ext cx="32403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4904"/>
            <a:ext cx="3240360" cy="32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382" y="332657"/>
            <a:ext cx="8357090" cy="129614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/>
              <a:t>формирование </a:t>
            </a:r>
            <a:r>
              <a:rPr lang="ru-RU" sz="2400" dirty="0"/>
              <a:t>у детей способности самостоятельно организовывать и выполнять движения, упражнения и </a:t>
            </a:r>
            <a:r>
              <a:rPr lang="ru-RU" sz="2400" dirty="0" smtClean="0"/>
              <a:t>игры</a:t>
            </a:r>
            <a:r>
              <a:rPr lang="ru-RU" sz="2400" dirty="0"/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38469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cs typeface="Times New Roman" pitchFamily="18" charset="0"/>
              </a:rPr>
              <a:t>Формирование умения самостоятельно организовывать </a:t>
            </a:r>
            <a:r>
              <a:rPr lang="ru-RU" dirty="0">
                <a:cs typeface="Times New Roman" pitchFamily="18" charset="0"/>
              </a:rPr>
              <a:t>собственную деятельность, ориентироваться в обстановке, соблюдать </a:t>
            </a:r>
            <a:r>
              <a:rPr lang="ru-RU" dirty="0" smtClean="0">
                <a:cs typeface="Times New Roman" pitchFamily="18" charset="0"/>
              </a:rPr>
              <a:t>правила, </a:t>
            </a:r>
            <a:r>
              <a:rPr lang="ru-RU" dirty="0"/>
              <a:t>точно выполнять действия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r>
              <a:rPr lang="ru-RU" dirty="0" smtClean="0">
                <a:cs typeface="Times New Roman" pitchFamily="18" charset="0"/>
              </a:rPr>
              <a:t>2. Формирование умения «</a:t>
            </a:r>
            <a:r>
              <a:rPr lang="ru-RU" dirty="0" smtClean="0"/>
              <a:t>читать» </a:t>
            </a:r>
            <a:r>
              <a:rPr lang="ru-RU" dirty="0"/>
              <a:t>задание — рисунок, схему</a:t>
            </a:r>
            <a:r>
              <a:rPr lang="ru-RU" dirty="0" smtClean="0"/>
              <a:t>; выполнять </a:t>
            </a:r>
            <a:r>
              <a:rPr lang="ru-RU" dirty="0"/>
              <a:t>движения, пользуясь карточками, ориентироваться на изображения;</a:t>
            </a:r>
          </a:p>
          <a:p>
            <a:r>
              <a:rPr lang="ru-RU" dirty="0"/>
              <a:t>учить соблюдать </a:t>
            </a:r>
            <a:r>
              <a:rPr lang="ru-RU" dirty="0" smtClean="0"/>
              <a:t>правила.</a:t>
            </a:r>
          </a:p>
          <a:p>
            <a:r>
              <a:rPr lang="ru-RU" dirty="0" smtClean="0"/>
              <a:t>3. Формирование осознанности движений.</a:t>
            </a:r>
            <a:endParaRPr lang="ru-RU" dirty="0"/>
          </a:p>
          <a:p>
            <a:r>
              <a:rPr lang="ru-RU" dirty="0" smtClean="0"/>
              <a:t>приобщить </a:t>
            </a:r>
            <a:r>
              <a:rPr lang="ru-RU" dirty="0"/>
              <a:t>воспитанников к здоровому образу жизни;</a:t>
            </a:r>
          </a:p>
          <a:p>
            <a:pPr marL="514350" indent="-514350">
              <a:buNone/>
            </a:pPr>
            <a:r>
              <a:rPr lang="ru-RU" b="1" dirty="0" smtClean="0">
                <a:cs typeface="Times New Roman" pitchFamily="18" charset="0"/>
              </a:rPr>
              <a:t>Развивающая</a:t>
            </a:r>
            <a:r>
              <a:rPr lang="ru-RU" b="1" dirty="0"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ru-RU" dirty="0" smtClean="0">
                <a:cs typeface="Times New Roman" pitchFamily="18" charset="0"/>
              </a:rPr>
              <a:t>1. Развитие умения </a:t>
            </a:r>
            <a:r>
              <a:rPr lang="ru-RU" dirty="0">
                <a:cs typeface="Times New Roman" pitchFamily="18" charset="0"/>
              </a:rPr>
              <a:t>самостоятельно организовывать тренировочный процесс </a:t>
            </a:r>
            <a:r>
              <a:rPr lang="ru-RU" dirty="0" smtClean="0">
                <a:cs typeface="Times New Roman" pitchFamily="18" charset="0"/>
              </a:rPr>
              <a:t>и ориентироваться </a:t>
            </a:r>
            <a:r>
              <a:rPr lang="ru-RU" dirty="0">
                <a:cs typeface="Times New Roman" pitchFamily="18" charset="0"/>
              </a:rPr>
              <a:t>в </a:t>
            </a:r>
            <a:r>
              <a:rPr lang="ru-RU" dirty="0" smtClean="0">
                <a:cs typeface="Times New Roman" pitchFamily="18" charset="0"/>
              </a:rPr>
              <a:t>упражнениях.</a:t>
            </a:r>
          </a:p>
          <a:p>
            <a:pPr marL="514350" indent="-514350"/>
            <a:r>
              <a:rPr lang="ru-RU" dirty="0" smtClean="0">
                <a:cs typeface="Times New Roman" pitchFamily="18" charset="0"/>
              </a:rPr>
              <a:t>2. Развитие быстроты реакции, произвольности поведения.</a:t>
            </a:r>
          </a:p>
          <a:p>
            <a:pPr marL="514350" indent="-514350"/>
            <a:r>
              <a:rPr lang="ru-RU" dirty="0" smtClean="0">
                <a:cs typeface="Times New Roman" pitchFamily="18" charset="0"/>
              </a:rPr>
              <a:t>3. </a:t>
            </a:r>
            <a:r>
              <a:rPr lang="ru-RU" dirty="0" smtClean="0">
                <a:cs typeface="Times New Roman" pitchFamily="18" charset="0"/>
              </a:rPr>
              <a:t>Развитие мышления, координации движений.</a:t>
            </a:r>
            <a:endParaRPr lang="ru-RU" dirty="0"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b="1" dirty="0">
                <a:cs typeface="Times New Roman" pitchFamily="18" charset="0"/>
              </a:rPr>
              <a:t>Воспитательная:</a:t>
            </a:r>
          </a:p>
          <a:p>
            <a:pPr marL="514350" indent="-514350"/>
            <a:r>
              <a:rPr lang="ru-RU" dirty="0" smtClean="0">
                <a:cs typeface="Times New Roman" pitchFamily="18" charset="0"/>
              </a:rPr>
              <a:t>1. Приобщать воспитанников к здоровому образу жизни.</a:t>
            </a:r>
          </a:p>
          <a:p>
            <a:pPr marL="514350" indent="-514350"/>
            <a:r>
              <a:rPr lang="ru-RU" dirty="0" smtClean="0">
                <a:cs typeface="Times New Roman" pitchFamily="18" charset="0"/>
              </a:rPr>
              <a:t>2. </a:t>
            </a:r>
            <a:r>
              <a:rPr lang="ru-RU" dirty="0" smtClean="0">
                <a:cs typeface="Times New Roman" pitchFamily="18" charset="0"/>
              </a:rPr>
              <a:t>Воспитывать </a:t>
            </a:r>
            <a:r>
              <a:rPr lang="ru-RU" dirty="0">
                <a:cs typeface="Times New Roman" pitchFamily="18" charset="0"/>
              </a:rPr>
              <a:t>дисциплинированность, умение подчиняться правилам и работать в команде (если тренировка проводится в группах).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       Виды </a:t>
            </a:r>
            <a:r>
              <a:rPr lang="ru-RU" sz="2800" dirty="0" smtClean="0"/>
              <a:t>карт-схем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3773016"/>
          </a:xfrm>
        </p:spPr>
        <p:txBody>
          <a:bodyPr>
            <a:normAutofit/>
          </a:bodyPr>
          <a:lstStyle/>
          <a:p>
            <a:pPr lvl="0"/>
            <a:r>
              <a:rPr lang="ru-RU" sz="2800" dirty="0"/>
              <a:t> последовательность выполнения общеразвивающего упражнения,</a:t>
            </a:r>
          </a:p>
          <a:p>
            <a:pPr lvl="0"/>
            <a:r>
              <a:rPr lang="ru-RU" sz="2800" dirty="0"/>
              <a:t>расстановка игроков до начала игры,</a:t>
            </a:r>
          </a:p>
          <a:p>
            <a:pPr lvl="0"/>
            <a:r>
              <a:rPr lang="ru-RU" sz="2800" dirty="0"/>
              <a:t>вид спортивного оборудования,</a:t>
            </a:r>
          </a:p>
          <a:p>
            <a:pPr lvl="0"/>
            <a:r>
              <a:rPr lang="ru-RU" sz="2800" dirty="0"/>
              <a:t>техника выполнения основных видов движений,</a:t>
            </a:r>
          </a:p>
          <a:p>
            <a:pPr lvl="0"/>
            <a:r>
              <a:rPr lang="ru-RU" sz="2800" dirty="0"/>
              <a:t> последовательность заданий эстафеты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12273"/>
          <a:stretch>
            <a:fillRect/>
          </a:stretch>
        </p:blipFill>
        <p:spPr bwMode="auto">
          <a:xfrm>
            <a:off x="4139952" y="3645024"/>
            <a:ext cx="46805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6441"/>
          <a:stretch>
            <a:fillRect/>
          </a:stretch>
        </p:blipFill>
        <p:spPr bwMode="auto">
          <a:xfrm>
            <a:off x="1259632" y="116632"/>
            <a:ext cx="6264696" cy="288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18567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67600" cy="547260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движение</a:t>
            </a:r>
            <a:r>
              <a:rPr lang="ru-RU" sz="2800" dirty="0"/>
              <a:t> </a:t>
            </a:r>
            <a:r>
              <a:rPr lang="ru-RU" sz="2800" i="1" dirty="0"/>
              <a:t>(упражнение, игра)</a:t>
            </a:r>
            <a:r>
              <a:rPr lang="ru-RU" sz="2800" dirty="0"/>
              <a:t> должны быть знакомы детям </a:t>
            </a:r>
            <a:r>
              <a:rPr lang="ru-RU" sz="2800" i="1" dirty="0"/>
              <a:t>(на стадии закрепления или совершенствования навыка)</a:t>
            </a:r>
            <a:r>
              <a:rPr lang="ru-RU" sz="2800" dirty="0"/>
              <a:t> и адекватны возрасту. Если движение не знакомо детям, они не смогут его выполнить.</a:t>
            </a:r>
          </a:p>
          <a:p>
            <a:r>
              <a:rPr lang="ru-RU" sz="2800" dirty="0" smtClean="0"/>
              <a:t>карточки </a:t>
            </a:r>
            <a:r>
              <a:rPr lang="ru-RU" sz="2800" dirty="0"/>
              <a:t>должны быть составлены в одном стиле </a:t>
            </a:r>
            <a:r>
              <a:rPr lang="ru-RU" sz="2800" i="1" dirty="0"/>
              <a:t>(необходимо использовать для обозначения конкретного движения один и тот же символ)</a:t>
            </a:r>
            <a:r>
              <a:rPr lang="ru-RU" sz="2800" dirty="0"/>
              <a:t>. Например, для обозначения движения вверх я использую стрелку на всех карточках. Если я заменю этот символ другим, это вызовет замешательство у детей.</a:t>
            </a:r>
          </a:p>
          <a:p>
            <a:r>
              <a:rPr lang="ru-RU" sz="2800" dirty="0" smtClean="0"/>
              <a:t>изображение </a:t>
            </a:r>
            <a:r>
              <a:rPr lang="ru-RU" sz="2800" dirty="0"/>
              <a:t>должно хорошо видно на расстоянии. Желательно использовать формат А3, А4;  изображение и символы должны быть яркими и чётко прорисованы.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круговой тренировки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картами-схемами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• Каждому ребенку или команде выдается карта-схема с изображением станции тренировки: тип упражнения, количество повторений, техника выполнения и порядок переходов.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• Перед началом занятия педагог объясняет правила работы с картами, дети изучают карты.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• Упражнения выполняются на нескольких станциях, переходы регулируются сигналом инструктора.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• Можно организовать соревнования между командами, где капитаны получают карты и получают баллы за правильное выполнение упражнений.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520280" cy="33603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6"/>
            <a:ext cx="2571750" cy="3429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/>
          <a:stretch/>
        </p:blipFill>
        <p:spPr>
          <a:xfrm>
            <a:off x="6444208" y="339526"/>
            <a:ext cx="2183677" cy="34221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3419872" cy="25649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/>
          <a:stretch/>
        </p:blipFill>
        <p:spPr>
          <a:xfrm>
            <a:off x="827584" y="3835575"/>
            <a:ext cx="3419871" cy="290388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394</TotalTime>
  <Words>261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Физкульт - карта:  схемы упражнений и игр в ДОУ</vt:lpstr>
      <vt:lpstr>Лесгафт Петр Францевич</vt:lpstr>
      <vt:lpstr>Что такое карты-схемы?</vt:lpstr>
      <vt:lpstr>Цель: формирование у детей способности самостоятельно организовывать и выполнять движения, упражнения и игры.</vt:lpstr>
      <vt:lpstr>       Виды карт-схем</vt:lpstr>
      <vt:lpstr>Презентация PowerPoint</vt:lpstr>
      <vt:lpstr>Рекомендации</vt:lpstr>
      <vt:lpstr>Организация круговой тренировки  с картами-схемами</vt:lpstr>
      <vt:lpstr>Презентация PowerPoint</vt:lpstr>
      <vt:lpstr>Материалы для создания карт-схем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находка на тему: ««Использование карт-схем для организации круговой тренировки и повышения самостоятельности детей в физических упражнениях»</dc:title>
  <dc:creator>Оля)</dc:creator>
  <cp:lastModifiedBy>User</cp:lastModifiedBy>
  <cp:revision>37</cp:revision>
  <dcterms:created xsi:type="dcterms:W3CDTF">2025-11-11T13:59:02Z</dcterms:created>
  <dcterms:modified xsi:type="dcterms:W3CDTF">2025-11-28T04:56:25Z</dcterms:modified>
</cp:coreProperties>
</file>