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Радужные крылья дружбы: Игры с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парашютом</a:t>
            </a:r>
            <a:r>
              <a:rPr lang="ru-RU" sz="3600" dirty="0" smtClean="0"/>
              <a:t> как средство развития и оздоровления дошкольников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60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МАДОУ</a:t>
            </a:r>
            <a:r>
              <a:rPr lang="ru-RU" sz="2000" dirty="0" smtClean="0"/>
              <a:t> «ЦРР – ДЕТСКИЙ САД №7 «Ярославна»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479715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Инструктор по физической культуре: Димакова Г. А.</a:t>
            </a:r>
            <a:endParaRPr lang="ru-RU" dirty="0"/>
          </a:p>
        </p:txBody>
      </p:sp>
      <p:pic>
        <p:nvPicPr>
          <p:cNvPr id="6" name="Рисунок 5" descr="IMG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3764997"/>
            <a:ext cx="3312368" cy="220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Практическая значимость и внедрение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Простота использования инвентаря</a:t>
            </a:r>
          </a:p>
          <a:p>
            <a:r>
              <a:rPr lang="ru-RU" dirty="0" smtClean="0"/>
              <a:t>Возможность проведения занятий как в помещении, так и на улице</a:t>
            </a:r>
          </a:p>
          <a:p>
            <a:r>
              <a:rPr lang="ru-RU" dirty="0" smtClean="0"/>
              <a:t>Широкий возрастной диапазон применения</a:t>
            </a:r>
          </a:p>
          <a:p>
            <a:r>
              <a:rPr lang="ru-RU" dirty="0" smtClean="0"/>
              <a:t>Стимулирует интерес к физической активности</a:t>
            </a:r>
          </a:p>
          <a:p>
            <a:r>
              <a:rPr lang="ru-RU" dirty="0" smtClean="0"/>
              <a:t>Доступность для детей с разным уровнем подготовки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Игры с парашютом – это не просто развлечение, а мощный инструмент педагогического воздействия.</a:t>
            </a: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Они способствуют гармоничному развитию личности ребенка.</a:t>
            </a: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Рекомендуется для регулярного использования в ДОУ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«Радужные крылья» 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парашюта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несут в себе 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здоровье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радость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дружбу!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photo_5233201562241405244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645024"/>
            <a:ext cx="3638178" cy="291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36510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Современные дети часто испытывают дефицит двигательной активности</a:t>
            </a:r>
            <a: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Необходимость поиска новых интересных форм занятий ФК</a:t>
            </a:r>
            <a: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Парашют – это доступный, яркий, многофункциональный спортивный инвентарь</a:t>
            </a:r>
            <a: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0" dirty="0" smtClean="0">
                <a:solidFill>
                  <a:schemeClr val="bg2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Игры с парашютом способствуют комплексному развитию детей.</a:t>
            </a:r>
            <a:endParaRPr lang="ru-RU" sz="2800" b="0" dirty="0">
              <a:solidFill>
                <a:schemeClr val="bg2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59832" y="332656"/>
            <a:ext cx="237626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Представить методику проведения игр с парашютом как эффективный инструмент развития качеств координации коммуникативных навыков и оздоровления дошкольников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Задачи: </a:t>
            </a:r>
          </a:p>
          <a:p>
            <a:r>
              <a:rPr lang="ru-RU" sz="2000" dirty="0" smtClean="0"/>
              <a:t>Разнообразить физкультурно-оздоровительную работу в ДОУ</a:t>
            </a:r>
          </a:p>
          <a:p>
            <a:r>
              <a:rPr lang="ru-RU" sz="2000" dirty="0" smtClean="0"/>
              <a:t>Повысить двигательную активность и интерес детей к занятиям ФК</a:t>
            </a:r>
          </a:p>
          <a:p>
            <a:r>
              <a:rPr lang="ru-RU" sz="2000" dirty="0" smtClean="0"/>
              <a:t>Способствовать развитию крупной и мелкой моторики</a:t>
            </a:r>
          </a:p>
          <a:p>
            <a:r>
              <a:rPr lang="ru-RU" sz="2000" dirty="0" smtClean="0"/>
              <a:t>Формировать навыки командной работы и сотрудничества</a:t>
            </a:r>
          </a:p>
          <a:p>
            <a:r>
              <a:rPr lang="ru-RU" sz="2000" dirty="0" smtClean="0"/>
              <a:t>Укрепить физическое здоровье детей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Принципы организации игр с парашютом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</a:t>
            </a:r>
            <a:r>
              <a:rPr lang="ru-RU" dirty="0" smtClean="0"/>
              <a:t>равила </a:t>
            </a:r>
            <a:r>
              <a:rPr lang="ru-RU" dirty="0" smtClean="0"/>
              <a:t>игр с парашютом:</a:t>
            </a:r>
          </a:p>
          <a:p>
            <a:pPr>
              <a:buNone/>
            </a:pPr>
            <a:r>
              <a:rPr lang="ru-RU" sz="2400" dirty="0" smtClean="0"/>
              <a:t>Безопасность прежде всего – соблюдение правил, контроль взрослого</a:t>
            </a:r>
          </a:p>
          <a:p>
            <a:pPr>
              <a:buNone/>
            </a:pPr>
            <a:r>
              <a:rPr lang="ru-RU" sz="2400" dirty="0" smtClean="0"/>
              <a:t>Командная работа – все действуют сообща</a:t>
            </a:r>
          </a:p>
          <a:p>
            <a:pPr>
              <a:buNone/>
            </a:pPr>
            <a:r>
              <a:rPr lang="ru-RU" sz="2400" dirty="0" smtClean="0"/>
              <a:t>Постепенность – от простых игр к сложным</a:t>
            </a:r>
          </a:p>
          <a:p>
            <a:pPr>
              <a:buNone/>
            </a:pPr>
            <a:r>
              <a:rPr lang="ru-RU" sz="2400" dirty="0" smtClean="0"/>
              <a:t>Ритм и синхронность – умение действовать в едином ритме</a:t>
            </a:r>
          </a:p>
          <a:p>
            <a:pPr>
              <a:buNone/>
            </a:pPr>
            <a:r>
              <a:rPr lang="ru-RU" sz="2400" dirty="0" smtClean="0"/>
              <a:t>Возрастные особенности – адаптация игр под уровень развития детей</a:t>
            </a:r>
          </a:p>
          <a:p>
            <a:pPr>
              <a:buNone/>
            </a:pPr>
            <a:r>
              <a:rPr lang="ru-RU" sz="2400" dirty="0" smtClean="0"/>
              <a:t>Игровой подход – создание атмосферы веселья и игры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Игровые </a:t>
            </a:r>
            <a:r>
              <a:rPr lang="ru-RU" sz="4000" dirty="0" smtClean="0"/>
              <a:t>сценарии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/>
              <a:t>(разминка и основа)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412776"/>
            <a:ext cx="4402832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«Волны»</a:t>
            </a:r>
            <a:endParaRPr lang="ru-RU" dirty="0" smtClean="0"/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Цель: координация, ритм, командное взаимодействие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Краткое описание: поднятие и опускание парашюта, создание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бури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IMG_1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600400" cy="2519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_1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8664">
            <a:off x="4908758" y="3863849"/>
            <a:ext cx="3661173" cy="2635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437112"/>
            <a:ext cx="4402832" cy="2112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«Солнышко и дождик»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Цель: развитие скоростных способностей и реакцию на заданный сигнал, координацию и ориентировку в замкнутом пространстве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Сценарии игр. Часть 2 (динамичные и координационные)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4752528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«Попкорн»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Цель: мелкая моторика, реакция, </a:t>
            </a:r>
            <a:endParaRPr lang="ru-RU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мелких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мышц</a:t>
            </a:r>
            <a:endParaRPr lang="ru-RU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Краткое описание: подбрасывание шариков на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парашюте</a:t>
            </a:r>
            <a:endParaRPr lang="ru-RU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IMG_1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628800"/>
            <a:ext cx="35982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644008" y="4437112"/>
            <a:ext cx="4392488" cy="2232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«Бильярд с парашютом»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Цель: ловкость, внимание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Краткое описание: загнать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шар в корзинку через отверстие в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парашюте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IMG_1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861048"/>
            <a:ext cx="3672026" cy="244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Сценарии игр. Часть 3 (внимание и взаимодействие)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546848" cy="3077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«Смена мест»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Цель: скорость, внимание, ориентировка в пространстве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Краткое описание: инструктор называет любой цветовой сектор и дети стоящие под этим цветом пробегают под парашютом и меняются местами с другими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детьми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IMG_1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388802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355976" y="4581128"/>
            <a:ext cx="4546848" cy="1968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«Назови и беги»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Цель: быстрота, слуховое восприятие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Краткое описание: дети бегут на своё место по имени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Дополнительные игровые идеи и вариации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Больше идей для творчества</a:t>
            </a:r>
          </a:p>
          <a:p>
            <a:pPr>
              <a:buNone/>
            </a:pPr>
            <a:r>
              <a:rPr lang="ru-RU" dirty="0" smtClean="0"/>
              <a:t>Идеи:</a:t>
            </a:r>
          </a:p>
          <a:p>
            <a:pPr>
              <a:buNone/>
            </a:pPr>
            <a:r>
              <a:rPr lang="ru-RU" dirty="0" smtClean="0"/>
              <a:t>«Встань по цвету» </a:t>
            </a:r>
          </a:p>
          <a:p>
            <a:pPr>
              <a:buNone/>
            </a:pPr>
            <a:r>
              <a:rPr lang="ru-RU" dirty="0" smtClean="0"/>
              <a:t>«Проползи под парашютом»</a:t>
            </a:r>
            <a:endParaRPr lang="ru-RU" dirty="0"/>
          </a:p>
        </p:txBody>
      </p:sp>
      <p:pic>
        <p:nvPicPr>
          <p:cNvPr id="4" name="Рисунок 3" descr="IMG_1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492896"/>
            <a:ext cx="3096343" cy="2157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_1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0550">
            <a:off x="611560" y="4077072"/>
            <a:ext cx="3275856" cy="2162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_08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6921">
            <a:off x="4716016" y="4293096"/>
            <a:ext cx="34563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56530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Педагогическая ценность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развивающий эффект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556792"/>
            <a:ext cx="5482952" cy="4248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и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польза</a:t>
            </a:r>
          </a:p>
          <a:p>
            <a:pPr algn="ctr">
              <a:buNone/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Физические: развивается выносливость, сила, ловкость, координация, равновесие, быстрота</a:t>
            </a:r>
          </a:p>
          <a:p>
            <a:pPr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Интеллектуальные: внимание, память, мышление (логика, пространственное), реакция </a:t>
            </a:r>
          </a:p>
        </p:txBody>
      </p:sp>
      <p:pic>
        <p:nvPicPr>
          <p:cNvPr id="4" name="Рисунок 3" descr="photo_5233201562241405292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221088"/>
            <a:ext cx="2918098" cy="233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5233201562241405279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2936099" cy="234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365104"/>
            <a:ext cx="5194920" cy="2232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Социальные: командная работа, сотрудничество, ответственность, лидерство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Эмоциональные: радость, позитивные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эмоции, снятие напряжения,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самовыражение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465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Радужные крылья дружбы: Игры с парашютом как средство развития и оздоровления дошкольников</vt:lpstr>
      <vt:lpstr>  Современные дети часто испытывают дефицит двигательной активности.  Необходимость поиска новых интересных форм занятий ФК.  Парашют – это доступный, яркий, многофункциональный спортивный инвентарь.  Игры с парашютом способствуют комплексному развитию детей.</vt:lpstr>
      <vt:lpstr>Цели и задачи.</vt:lpstr>
      <vt:lpstr>Принципы организации игр с парашютом</vt:lpstr>
      <vt:lpstr>Игровые сценарии  (разминка и основа)</vt:lpstr>
      <vt:lpstr>Сценарии игр. Часть 2 (динамичные и координационные)</vt:lpstr>
      <vt:lpstr>Сценарии игр. Часть 3 (внимание и взаимодействие)</vt:lpstr>
      <vt:lpstr>Дополнительные игровые идеи и вариации</vt:lpstr>
      <vt:lpstr>Педагогическая ценность  и развивающий эффект</vt:lpstr>
      <vt:lpstr>Практическая значимость и внедрение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2025-11-16T05:12:22Z</dcterms:created>
  <dcterms:modified xsi:type="dcterms:W3CDTF">2025-11-16T08:50:02Z</dcterms:modified>
</cp:coreProperties>
</file>