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5" r:id="rId3"/>
    <p:sldId id="267" r:id="rId4"/>
    <p:sldId id="269" r:id="rId5"/>
    <p:sldId id="271" r:id="rId6"/>
    <p:sldId id="273" r:id="rId7"/>
    <p:sldId id="276" r:id="rId8"/>
    <p:sldId id="277" r:id="rId9"/>
    <p:sldId id="278" r:id="rId10"/>
    <p:sldId id="280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cs typeface="Aharoni" pitchFamily="2" charset="-79"/>
              </a:rPr>
              <a:t>Наш любимый детский сад.</a:t>
            </a:r>
            <a:endParaRPr lang="ru-RU" sz="48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9219" name="Picture 3" descr="D:\ФОТО\Новая папка\DSC05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Новая папка\DSC0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40441" cy="56166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Новая папка\DSC04840.JPG"/>
          <p:cNvPicPr>
            <a:picLocks noChangeAspect="1" noChangeArrowheads="1"/>
          </p:cNvPicPr>
          <p:nvPr/>
        </p:nvPicPr>
        <p:blipFill>
          <a:blip r:embed="rId2" cstate="print"/>
          <a:srcRect t="-399" r="10626"/>
          <a:stretch>
            <a:fillRect/>
          </a:stretch>
        </p:blipFill>
        <p:spPr bwMode="auto">
          <a:xfrm>
            <a:off x="611560" y="764704"/>
            <a:ext cx="8172400" cy="51640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\спортивный праздник 2014\DSC0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57250"/>
            <a:ext cx="8208912" cy="51435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\старый новый год 2015\IMG_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920880" cy="6155547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\Посиделки 2014\DSC0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1435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ФОТО\Посиделки 2014\DSC03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535952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ТО\печенье\IMG_7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60432" cy="597666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ФОТО\Краеведческий музей\DSC03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88424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ФОТО\колядки\разное 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200800" cy="622245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ФОТО\картинная галерея\DSC03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32440" cy="514350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Наш любимый детский сад.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userrub</dc:creator>
  <cp:lastModifiedBy>USER</cp:lastModifiedBy>
  <cp:revision>17</cp:revision>
  <dcterms:created xsi:type="dcterms:W3CDTF">2015-04-02T04:58:01Z</dcterms:created>
  <dcterms:modified xsi:type="dcterms:W3CDTF">2015-11-20T05:40:23Z</dcterms:modified>
</cp:coreProperties>
</file>